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3" r:id="rId1"/>
    <p:sldMasterId id="2147483985" r:id="rId2"/>
    <p:sldMasterId id="2147483997" r:id="rId3"/>
    <p:sldMasterId id="2147484009" r:id="rId4"/>
    <p:sldMasterId id="2147484021" r:id="rId5"/>
    <p:sldMasterId id="2147484045" r:id="rId6"/>
    <p:sldMasterId id="2147484057" r:id="rId7"/>
    <p:sldMasterId id="2147484069" r:id="rId8"/>
    <p:sldMasterId id="2147484081" r:id="rId9"/>
  </p:sldMasterIdLst>
  <p:notesMasterIdLst>
    <p:notesMasterId r:id="rId34"/>
  </p:notesMasterIdLst>
  <p:sldIdLst>
    <p:sldId id="305" r:id="rId10"/>
    <p:sldId id="257" r:id="rId11"/>
    <p:sldId id="259" r:id="rId12"/>
    <p:sldId id="260" r:id="rId13"/>
    <p:sldId id="308" r:id="rId14"/>
    <p:sldId id="292" r:id="rId15"/>
    <p:sldId id="310" r:id="rId16"/>
    <p:sldId id="262" r:id="rId17"/>
    <p:sldId id="311" r:id="rId18"/>
    <p:sldId id="295" r:id="rId19"/>
    <p:sldId id="313" r:id="rId20"/>
    <p:sldId id="267" r:id="rId21"/>
    <p:sldId id="331" r:id="rId22"/>
    <p:sldId id="330" r:id="rId23"/>
    <p:sldId id="332" r:id="rId24"/>
    <p:sldId id="321" r:id="rId25"/>
    <p:sldId id="320" r:id="rId26"/>
    <p:sldId id="326" r:id="rId27"/>
    <p:sldId id="325" r:id="rId28"/>
    <p:sldId id="324" r:id="rId29"/>
    <p:sldId id="323" r:id="rId30"/>
    <p:sldId id="333" r:id="rId31"/>
    <p:sldId id="319" r:id="rId32"/>
    <p:sldId id="290" r:id="rId33"/>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3300"/>
    <a:srgbClr val="FF33CC"/>
    <a:srgbClr val="008000"/>
    <a:srgbClr val="B31CF0"/>
    <a:srgbClr val="006666"/>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95126" autoAdjust="0"/>
  </p:normalViewPr>
  <p:slideViewPr>
    <p:cSldViewPr>
      <p:cViewPr varScale="1">
        <p:scale>
          <a:sx n="84" d="100"/>
          <a:sy n="84" d="100"/>
        </p:scale>
        <p:origin x="-1397"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 Type="http://schemas.openxmlformats.org/officeDocument/2006/relationships/slideMaster" Target="slideMasters/slideMaster3.xml"/><Relationship Id="rId21" Type="http://schemas.openxmlformats.org/officeDocument/2006/relationships/slide" Target="slides/slide12.xml"/><Relationship Id="rId34" Type="http://schemas.openxmlformats.org/officeDocument/2006/relationships/notesMaster" Target="notesMasters/notesMaster1.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viewProps" Target="viewProps.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slide" Target="../slides/slide19.xml"/><Relationship Id="rId2" Type="http://schemas.openxmlformats.org/officeDocument/2006/relationships/slide" Target="../slides/slide10.xml"/><Relationship Id="rId1" Type="http://schemas.openxmlformats.org/officeDocument/2006/relationships/slide" Target="../slides/slide8.xml"/></Relationships>
</file>

<file path=ppt/diagrams/_rels/data2.xml.rels><?xml version="1.0" encoding="UTF-8" standalone="yes"?>
<Relationships xmlns="http://schemas.openxmlformats.org/package/2006/relationships"><Relationship Id="rId1" Type="http://schemas.openxmlformats.org/officeDocument/2006/relationships/slide" Target="../slides/slide6.xml"/></Relationships>
</file>

<file path=ppt/diagrams/_rels/data3.xml.rels><?xml version="1.0" encoding="UTF-8" standalone="yes"?>
<Relationships xmlns="http://schemas.openxmlformats.org/package/2006/relationships"><Relationship Id="rId1" Type="http://schemas.openxmlformats.org/officeDocument/2006/relationships/image" Target="../media/image5.jpg"/></Relationships>
</file>

<file path=ppt/diagrams/_rels/data4.xml.rels><?xml version="1.0" encoding="UTF-8" standalone="yes"?>
<Relationships xmlns="http://schemas.openxmlformats.org/package/2006/relationships"><Relationship Id="rId1" Type="http://schemas.openxmlformats.org/officeDocument/2006/relationships/image" Target="../media/image5.jpg"/></Relationships>
</file>

<file path=ppt/diagrams/_rels/drawing3.xml.rels><?xml version="1.0" encoding="UTF-8" standalone="yes"?>
<Relationships xmlns="http://schemas.openxmlformats.org/package/2006/relationships"><Relationship Id="rId1" Type="http://schemas.openxmlformats.org/officeDocument/2006/relationships/image" Target="../media/image5.jpg"/></Relationships>
</file>

<file path=ppt/diagrams/_rels/drawing4.xml.rels><?xml version="1.0" encoding="UTF-8" standalone="yes"?>
<Relationships xmlns="http://schemas.openxmlformats.org/package/2006/relationships"><Relationship Id="rId1" Type="http://schemas.openxmlformats.org/officeDocument/2006/relationships/image" Target="../media/image5.jp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634724-7B9A-46AA-BC5B-72D7CD763A81}" type="doc">
      <dgm:prSet loTypeId="urn:microsoft.com/office/officeart/2005/8/layout/arrow2" loCatId="process" qsTypeId="urn:microsoft.com/office/officeart/2005/8/quickstyle/3d1" qsCatId="3D" csTypeId="urn:microsoft.com/office/officeart/2005/8/colors/colorful5" csCatId="colorful" phldr="1"/>
      <dgm:spPr/>
    </dgm:pt>
    <dgm:pt modelId="{2F0F82B2-0187-454A-8CC7-8C0033EDC43C}">
      <dgm:prSet phldrT="[Text]" custT="1"/>
      <dgm:spPr/>
      <dgm:t>
        <a:bodyPr/>
        <a:lstStyle/>
        <a:p>
          <a:pPr algn="ctr">
            <a:spcBef>
              <a:spcPts val="600"/>
            </a:spcBef>
            <a:spcAft>
              <a:spcPts val="600"/>
            </a:spcAft>
          </a:pPr>
          <a:r>
            <a:rPr lang="vi-VN" sz="2000" b="1" dirty="0">
              <a:solidFill>
                <a:srgbClr val="FF0000"/>
              </a:solidFill>
              <a:latin typeface="+mj-lt"/>
            </a:rPr>
            <a:t>THỰC TRẠNG</a:t>
          </a:r>
        </a:p>
      </dgm:t>
    </dgm:pt>
    <dgm:pt modelId="{DB8CBF45-C5EF-4314-A32A-8AB7D9899843}" type="parTrans" cxnId="{DC85EF0F-8A1D-48F7-95C4-8B18B814D10E}">
      <dgm:prSet/>
      <dgm:spPr/>
      <dgm:t>
        <a:bodyPr/>
        <a:lstStyle/>
        <a:p>
          <a:endParaRPr lang="vi-VN"/>
        </a:p>
      </dgm:t>
    </dgm:pt>
    <dgm:pt modelId="{03E2029A-D35D-4671-8A91-1895C81CEBBB}" type="sibTrans" cxnId="{DC85EF0F-8A1D-48F7-95C4-8B18B814D10E}">
      <dgm:prSet/>
      <dgm:spPr/>
      <dgm:t>
        <a:bodyPr/>
        <a:lstStyle/>
        <a:p>
          <a:endParaRPr lang="vi-VN"/>
        </a:p>
      </dgm:t>
    </dgm:pt>
    <dgm:pt modelId="{262AE3FC-334A-417C-A975-61DD415114A9}">
      <dgm:prSet phldrT="[Text]" custT="1"/>
      <dgm:spPr/>
      <dgm:t>
        <a:bodyPr/>
        <a:lstStyle/>
        <a:p>
          <a:pPr algn="ctr">
            <a:spcBef>
              <a:spcPts val="600"/>
            </a:spcBef>
            <a:spcAft>
              <a:spcPts val="600"/>
            </a:spcAft>
          </a:pPr>
          <a:r>
            <a:rPr lang="vi-VN" sz="2000" b="1" i="0" dirty="0">
              <a:solidFill>
                <a:srgbClr val="FF0000"/>
              </a:solidFill>
              <a:latin typeface="+mj-lt"/>
            </a:rPr>
            <a:t>NGUYÊN NHÂN</a:t>
          </a:r>
        </a:p>
      </dgm:t>
    </dgm:pt>
    <dgm:pt modelId="{0B22449F-4D06-4E69-ACD9-0FA93339E990}" type="parTrans" cxnId="{B886F52A-12CA-44D9-A0DC-CE933B63ACB8}">
      <dgm:prSet/>
      <dgm:spPr/>
      <dgm:t>
        <a:bodyPr/>
        <a:lstStyle/>
        <a:p>
          <a:endParaRPr lang="vi-VN"/>
        </a:p>
      </dgm:t>
    </dgm:pt>
    <dgm:pt modelId="{9BC20040-D8A5-4A3A-A81A-256FB888E89F}" type="sibTrans" cxnId="{B886F52A-12CA-44D9-A0DC-CE933B63ACB8}">
      <dgm:prSet/>
      <dgm:spPr/>
      <dgm:t>
        <a:bodyPr/>
        <a:lstStyle/>
        <a:p>
          <a:endParaRPr lang="vi-VN"/>
        </a:p>
      </dgm:t>
    </dgm:pt>
    <dgm:pt modelId="{720063CD-42F8-49E4-AEEF-A50481E1147D}">
      <dgm:prSet phldrT="[Text]" custT="1"/>
      <dgm:spPr/>
      <dgm:t>
        <a:bodyPr/>
        <a:lstStyle/>
        <a:p>
          <a:pPr algn="ctr">
            <a:spcBef>
              <a:spcPts val="600"/>
            </a:spcBef>
            <a:spcAft>
              <a:spcPts val="600"/>
            </a:spcAft>
          </a:pPr>
          <a:r>
            <a:rPr lang="en-US" sz="2000" b="1" i="1" dirty="0">
              <a:solidFill>
                <a:srgbClr val="FF0000"/>
              </a:solidFill>
              <a:latin typeface="Times New Roman" pitchFamily="18" charset="0"/>
              <a:cs typeface="Times New Roman" pitchFamily="18" charset="0"/>
            </a:rPr>
            <a:t>BIỆN</a:t>
          </a:r>
          <a:r>
            <a:rPr lang="vi-VN" sz="2000" b="1" i="1" dirty="0">
              <a:solidFill>
                <a:srgbClr val="FF0000"/>
              </a:solidFill>
              <a:latin typeface="Times New Roman" pitchFamily="18" charset="0"/>
              <a:cs typeface="Times New Roman" pitchFamily="18" charset="0"/>
            </a:rPr>
            <a:t> </a:t>
          </a:r>
          <a:br>
            <a:rPr lang="vi-VN" sz="2000" b="1" i="1" dirty="0">
              <a:solidFill>
                <a:srgbClr val="FF0000"/>
              </a:solidFill>
              <a:latin typeface="Times New Roman" pitchFamily="18" charset="0"/>
              <a:cs typeface="Times New Roman" pitchFamily="18" charset="0"/>
            </a:rPr>
          </a:br>
          <a:r>
            <a:rPr lang="vi-VN" sz="2000" b="1" i="1" dirty="0">
              <a:solidFill>
                <a:srgbClr val="FF0000"/>
              </a:solidFill>
              <a:latin typeface="Times New Roman" pitchFamily="18" charset="0"/>
              <a:cs typeface="Times New Roman" pitchFamily="18" charset="0"/>
            </a:rPr>
            <a:t>PHÁP</a:t>
          </a:r>
        </a:p>
      </dgm:t>
    </dgm:pt>
    <dgm:pt modelId="{F43BAD1A-6749-4207-B085-F7A9FA489921}" type="parTrans" cxnId="{15C9162B-7536-4BA9-8BD3-866A29A78C0A}">
      <dgm:prSet/>
      <dgm:spPr/>
      <dgm:t>
        <a:bodyPr/>
        <a:lstStyle/>
        <a:p>
          <a:endParaRPr lang="vi-VN"/>
        </a:p>
      </dgm:t>
    </dgm:pt>
    <dgm:pt modelId="{E80AB1F0-DEB1-4ED9-BCAD-D1C783157F85}" type="sibTrans" cxnId="{15C9162B-7536-4BA9-8BD3-866A29A78C0A}">
      <dgm:prSet/>
      <dgm:spPr/>
      <dgm:t>
        <a:bodyPr/>
        <a:lstStyle/>
        <a:p>
          <a:endParaRPr lang="vi-VN"/>
        </a:p>
      </dgm:t>
    </dgm:pt>
    <dgm:pt modelId="{5DC01BD7-6F6C-4F3C-A9B1-07FAF043F050}">
      <dgm:prSet phldrT="[Text]" custT="1"/>
      <dgm:spPr/>
      <dgm:t>
        <a:bodyPr/>
        <a:lstStyle/>
        <a:p>
          <a:pPr>
            <a:spcBef>
              <a:spcPts val="600"/>
            </a:spcBef>
            <a:spcAft>
              <a:spcPts val="600"/>
            </a:spcAft>
          </a:pPr>
          <a:r>
            <a:rPr lang="vi-VN" sz="2000" b="1" dirty="0">
              <a:solidFill>
                <a:srgbClr val="FF0000"/>
              </a:solidFill>
              <a:latin typeface="+mj-lt"/>
            </a:rPr>
            <a:t>HIỆU </a:t>
          </a:r>
          <a:br>
            <a:rPr lang="vi-VN" sz="2000" b="1" dirty="0">
              <a:solidFill>
                <a:srgbClr val="FF0000"/>
              </a:solidFill>
              <a:latin typeface="+mj-lt"/>
            </a:rPr>
          </a:br>
          <a:r>
            <a:rPr lang="vi-VN" sz="2000" b="1" dirty="0">
              <a:solidFill>
                <a:srgbClr val="FF0000"/>
              </a:solidFill>
              <a:latin typeface="+mj-lt"/>
            </a:rPr>
            <a:t>QUẢ</a:t>
          </a:r>
        </a:p>
      </dgm:t>
    </dgm:pt>
    <dgm:pt modelId="{6CA2F08B-10DE-4609-844D-E0CDCFAA0F52}" type="sibTrans" cxnId="{9707C1D0-901C-4811-8E15-427B1816A8A3}">
      <dgm:prSet/>
      <dgm:spPr/>
      <dgm:t>
        <a:bodyPr/>
        <a:lstStyle/>
        <a:p>
          <a:endParaRPr lang="vi-VN"/>
        </a:p>
      </dgm:t>
    </dgm:pt>
    <dgm:pt modelId="{342B6C02-E487-41C2-A33F-F15894198512}" type="parTrans" cxnId="{9707C1D0-901C-4811-8E15-427B1816A8A3}">
      <dgm:prSet/>
      <dgm:spPr/>
      <dgm:t>
        <a:bodyPr/>
        <a:lstStyle/>
        <a:p>
          <a:endParaRPr lang="vi-VN"/>
        </a:p>
      </dgm:t>
    </dgm:pt>
    <dgm:pt modelId="{2CB5D730-483F-479B-AD06-7860CE1C9190}">
      <dgm:prSet phldrT="[Text]" custT="1"/>
      <dgm:spPr/>
      <dgm:t>
        <a:bodyPr/>
        <a:lstStyle/>
        <a:p>
          <a:pPr algn="ctr">
            <a:spcBef>
              <a:spcPts val="600"/>
            </a:spcBef>
            <a:spcAft>
              <a:spcPts val="600"/>
            </a:spcAft>
          </a:pPr>
          <a:r>
            <a:rPr lang="vi-VN" sz="2000" b="1" dirty="0">
              <a:solidFill>
                <a:srgbClr val="FF0000"/>
              </a:solidFill>
              <a:latin typeface="+mj-lt"/>
            </a:rPr>
            <a:t>KHẢ NĂNG </a:t>
          </a:r>
          <a:br>
            <a:rPr lang="vi-VN" sz="2000" b="1" dirty="0">
              <a:solidFill>
                <a:srgbClr val="FF0000"/>
              </a:solidFill>
              <a:latin typeface="+mj-lt"/>
            </a:rPr>
          </a:br>
          <a:r>
            <a:rPr lang="vi-VN" sz="2000" b="1" dirty="0">
              <a:solidFill>
                <a:srgbClr val="FF0000"/>
              </a:solidFill>
              <a:latin typeface="+mj-lt"/>
            </a:rPr>
            <a:t>ÁP DỤNG</a:t>
          </a:r>
        </a:p>
      </dgm:t>
    </dgm:pt>
    <dgm:pt modelId="{9A0A9A78-C9E5-4629-8EFF-F5CF40D46B9C}" type="parTrans" cxnId="{7BF840A8-85F3-4A4F-8A4A-B4431A27C9BB}">
      <dgm:prSet/>
      <dgm:spPr/>
      <dgm:t>
        <a:bodyPr/>
        <a:lstStyle/>
        <a:p>
          <a:endParaRPr lang="vi-VN"/>
        </a:p>
      </dgm:t>
    </dgm:pt>
    <dgm:pt modelId="{0266E0D3-F121-4BF6-990A-43F4948CD691}" type="sibTrans" cxnId="{7BF840A8-85F3-4A4F-8A4A-B4431A27C9BB}">
      <dgm:prSet/>
      <dgm:spPr/>
      <dgm:t>
        <a:bodyPr/>
        <a:lstStyle/>
        <a:p>
          <a:endParaRPr lang="vi-VN"/>
        </a:p>
      </dgm:t>
    </dgm:pt>
    <dgm:pt modelId="{0DFABEDC-1133-496C-9AF7-00903C778768}" type="pres">
      <dgm:prSet presAssocID="{26634724-7B9A-46AA-BC5B-72D7CD763A81}" presName="arrowDiagram" presStyleCnt="0">
        <dgm:presLayoutVars>
          <dgm:chMax val="5"/>
          <dgm:dir/>
          <dgm:resizeHandles val="exact"/>
        </dgm:presLayoutVars>
      </dgm:prSet>
      <dgm:spPr/>
    </dgm:pt>
    <dgm:pt modelId="{034A5505-7928-4836-BC1E-B35A53D56278}" type="pres">
      <dgm:prSet presAssocID="{26634724-7B9A-46AA-BC5B-72D7CD763A81}" presName="arrow" presStyleLbl="bgShp" presStyleIdx="0" presStyleCnt="1" custScaleY="105602" custLinFactNeighborX="3368" custLinFactNeighborY="-5158"/>
      <dgm:spPr/>
    </dgm:pt>
    <dgm:pt modelId="{48EEFAE6-43E4-4623-8952-A5C717FF772D}" type="pres">
      <dgm:prSet presAssocID="{26634724-7B9A-46AA-BC5B-72D7CD763A81}" presName="arrowDiagram5" presStyleCnt="0"/>
      <dgm:spPr/>
    </dgm:pt>
    <dgm:pt modelId="{3DD1F750-CA44-4614-808C-8D9CA1E007F1}" type="pres">
      <dgm:prSet presAssocID="{2F0F82B2-0187-454A-8CC7-8C0033EDC43C}" presName="bullet5a" presStyleLbl="node1" presStyleIdx="0" presStyleCnt="5"/>
      <dgm:spPr/>
    </dgm:pt>
    <dgm:pt modelId="{8D7EC150-D8D7-44CF-81DE-FBC7083B25FC}" type="pres">
      <dgm:prSet presAssocID="{2F0F82B2-0187-454A-8CC7-8C0033EDC43C}" presName="textBox5a" presStyleLbl="revTx" presStyleIdx="0" presStyleCnt="5" custLinFactNeighborX="-1834" custLinFactNeighborY="10705">
        <dgm:presLayoutVars>
          <dgm:bulletEnabled val="1"/>
        </dgm:presLayoutVars>
      </dgm:prSet>
      <dgm:spPr/>
      <dgm:t>
        <a:bodyPr/>
        <a:lstStyle/>
        <a:p>
          <a:endParaRPr lang="en-US"/>
        </a:p>
      </dgm:t>
    </dgm:pt>
    <dgm:pt modelId="{4FF51907-1CA8-4641-948C-CD79BD593ABE}" type="pres">
      <dgm:prSet presAssocID="{262AE3FC-334A-417C-A975-61DD415114A9}" presName="bullet5b" presStyleLbl="node1" presStyleIdx="1" presStyleCnt="5"/>
      <dgm:spPr/>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84C5AB19-BB97-4BD4-8C61-348EE552A712}" type="pres">
      <dgm:prSet presAssocID="{262AE3FC-334A-417C-A975-61DD415114A9}" presName="textBox5b" presStyleLbl="revTx" presStyleIdx="1" presStyleCnt="5" custScaleY="87799" custLinFactNeighborX="-12608" custLinFactNeighborY="2834">
        <dgm:presLayoutVars>
          <dgm:bulletEnabled val="1"/>
        </dgm:presLayoutVars>
      </dgm:prSet>
      <dgm:spPr/>
      <dgm:t>
        <a:bodyPr/>
        <a:lstStyle/>
        <a:p>
          <a:endParaRPr lang="en-US"/>
        </a:p>
      </dgm:t>
    </dgm:pt>
    <dgm:pt modelId="{4BEAE9AA-1FBF-4C84-9FD5-7EFC355BA708}" type="pres">
      <dgm:prSet presAssocID="{720063CD-42F8-49E4-AEEF-A50481E1147D}" presName="bullet5c" presStyleLbl="node1" presStyleIdx="2" presStyleCnt="5"/>
      <dgm:spPr/>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16CA8BA7-5145-4573-A6B0-5BCDFEE0C3FF}" type="pres">
      <dgm:prSet presAssocID="{720063CD-42F8-49E4-AEEF-A50481E1147D}" presName="textBox5c" presStyleLbl="revTx" presStyleIdx="2" presStyleCnt="5" custScaleY="75846" custLinFactNeighborX="-26039" custLinFactNeighborY="-5149">
        <dgm:presLayoutVars>
          <dgm:bulletEnabled val="1"/>
        </dgm:presLayoutVars>
      </dgm:prSet>
      <dgm:spPr/>
      <dgm:t>
        <a:bodyPr/>
        <a:lstStyle/>
        <a:p>
          <a:endParaRPr lang="en-US"/>
        </a:p>
      </dgm:t>
    </dgm:pt>
    <dgm:pt modelId="{0F1E9537-7BB8-4493-B0E6-6FBD822DECCD}" type="pres">
      <dgm:prSet presAssocID="{5DC01BD7-6F6C-4F3C-A9B1-07FAF043F050}" presName="bullet5d" presStyleLbl="node1" presStyleIdx="3" presStyleCnt="5"/>
      <dgm:spPr/>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BFA0A311-7FB8-40E5-80C7-E72238BECD53}" type="pres">
      <dgm:prSet presAssocID="{5DC01BD7-6F6C-4F3C-A9B1-07FAF043F050}" presName="textBox5d" presStyleLbl="revTx" presStyleIdx="3" presStyleCnt="5" custScaleY="82722" custLinFactNeighborX="-17112" custLinFactNeighborY="1772">
        <dgm:presLayoutVars>
          <dgm:bulletEnabled val="1"/>
        </dgm:presLayoutVars>
      </dgm:prSet>
      <dgm:spPr/>
      <dgm:t>
        <a:bodyPr/>
        <a:lstStyle/>
        <a:p>
          <a:endParaRPr lang="en-US"/>
        </a:p>
      </dgm:t>
    </dgm:pt>
    <dgm:pt modelId="{D5518692-3103-43B2-86C4-387E43F51A7B}" type="pres">
      <dgm:prSet presAssocID="{2CB5D730-483F-479B-AD06-7860CE1C9190}" presName="bullet5e" presStyleLbl="node1" presStyleIdx="4" presStyleCnt="5"/>
      <dgm:spPr/>
      <dgm:extLst>
        <a:ext uri="{E40237B7-FDA0-4F09-8148-C483321AD2D9}">
          <dgm14:cNvPr xmlns:dgm14="http://schemas.microsoft.com/office/drawing/2010/diagram" id="0" name="">
            <a:hlinkClick xmlns:r="http://schemas.openxmlformats.org/officeDocument/2006/relationships" r:id="" action="ppaction://noaction"/>
          </dgm14:cNvPr>
        </a:ext>
      </dgm:extLst>
    </dgm:pt>
    <dgm:pt modelId="{A920994E-DDD8-4DF9-9A82-81F0EE19940D}" type="pres">
      <dgm:prSet presAssocID="{2CB5D730-483F-479B-AD06-7860CE1C9190}" presName="textBox5e" presStyleLbl="revTx" presStyleIdx="4" presStyleCnt="5" custScaleX="162390" custScaleY="83815" custLinFactNeighborX="-53758" custLinFactNeighborY="5109">
        <dgm:presLayoutVars>
          <dgm:bulletEnabled val="1"/>
        </dgm:presLayoutVars>
      </dgm:prSet>
      <dgm:spPr/>
      <dgm:t>
        <a:bodyPr/>
        <a:lstStyle/>
        <a:p>
          <a:endParaRPr lang="en-US"/>
        </a:p>
      </dgm:t>
    </dgm:pt>
  </dgm:ptLst>
  <dgm:cxnLst>
    <dgm:cxn modelId="{B26D8FF4-0F4D-4175-B382-004D1A4546E9}" type="presOf" srcId="{2F0F82B2-0187-454A-8CC7-8C0033EDC43C}" destId="{8D7EC150-D8D7-44CF-81DE-FBC7083B25FC}" srcOrd="0" destOrd="0" presId="urn:microsoft.com/office/officeart/2005/8/layout/arrow2"/>
    <dgm:cxn modelId="{A79BFFF0-A3CC-4D8A-84CE-05690E0F29CC}" type="presOf" srcId="{5DC01BD7-6F6C-4F3C-A9B1-07FAF043F050}" destId="{BFA0A311-7FB8-40E5-80C7-E72238BECD53}" srcOrd="0" destOrd="0" presId="urn:microsoft.com/office/officeart/2005/8/layout/arrow2"/>
    <dgm:cxn modelId="{7BF840A8-85F3-4A4F-8A4A-B4431A27C9BB}" srcId="{26634724-7B9A-46AA-BC5B-72D7CD763A81}" destId="{2CB5D730-483F-479B-AD06-7860CE1C9190}" srcOrd="4" destOrd="0" parTransId="{9A0A9A78-C9E5-4629-8EFF-F5CF40D46B9C}" sibTransId="{0266E0D3-F121-4BF6-990A-43F4948CD691}"/>
    <dgm:cxn modelId="{4B45F0A5-C63C-420E-A29A-63C45A183A41}" type="presOf" srcId="{720063CD-42F8-49E4-AEEF-A50481E1147D}" destId="{16CA8BA7-5145-4573-A6B0-5BCDFEE0C3FF}" srcOrd="0" destOrd="0" presId="urn:microsoft.com/office/officeart/2005/8/layout/arrow2"/>
    <dgm:cxn modelId="{9707C1D0-901C-4811-8E15-427B1816A8A3}" srcId="{26634724-7B9A-46AA-BC5B-72D7CD763A81}" destId="{5DC01BD7-6F6C-4F3C-A9B1-07FAF043F050}" srcOrd="3" destOrd="0" parTransId="{342B6C02-E487-41C2-A33F-F15894198512}" sibTransId="{6CA2F08B-10DE-4609-844D-E0CDCFAA0F52}"/>
    <dgm:cxn modelId="{DC85EF0F-8A1D-48F7-95C4-8B18B814D10E}" srcId="{26634724-7B9A-46AA-BC5B-72D7CD763A81}" destId="{2F0F82B2-0187-454A-8CC7-8C0033EDC43C}" srcOrd="0" destOrd="0" parTransId="{DB8CBF45-C5EF-4314-A32A-8AB7D9899843}" sibTransId="{03E2029A-D35D-4671-8A91-1895C81CEBBB}"/>
    <dgm:cxn modelId="{15C9162B-7536-4BA9-8BD3-866A29A78C0A}" srcId="{26634724-7B9A-46AA-BC5B-72D7CD763A81}" destId="{720063CD-42F8-49E4-AEEF-A50481E1147D}" srcOrd="2" destOrd="0" parTransId="{F43BAD1A-6749-4207-B085-F7A9FA489921}" sibTransId="{E80AB1F0-DEB1-4ED9-BCAD-D1C783157F85}"/>
    <dgm:cxn modelId="{FBCD6D96-70F3-4424-BDC2-4763BF6F56BA}" type="presOf" srcId="{262AE3FC-334A-417C-A975-61DD415114A9}" destId="{84C5AB19-BB97-4BD4-8C61-348EE552A712}" srcOrd="0" destOrd="0" presId="urn:microsoft.com/office/officeart/2005/8/layout/arrow2"/>
    <dgm:cxn modelId="{B886F52A-12CA-44D9-A0DC-CE933B63ACB8}" srcId="{26634724-7B9A-46AA-BC5B-72D7CD763A81}" destId="{262AE3FC-334A-417C-A975-61DD415114A9}" srcOrd="1" destOrd="0" parTransId="{0B22449F-4D06-4E69-ACD9-0FA93339E990}" sibTransId="{9BC20040-D8A5-4A3A-A81A-256FB888E89F}"/>
    <dgm:cxn modelId="{ADFCE031-486F-4D2C-8C52-5F509FB6C6D5}" type="presOf" srcId="{2CB5D730-483F-479B-AD06-7860CE1C9190}" destId="{A920994E-DDD8-4DF9-9A82-81F0EE19940D}" srcOrd="0" destOrd="0" presId="urn:microsoft.com/office/officeart/2005/8/layout/arrow2"/>
    <dgm:cxn modelId="{5E48D3F0-D0AD-4481-A903-0F05F7B75EEE}" type="presOf" srcId="{26634724-7B9A-46AA-BC5B-72D7CD763A81}" destId="{0DFABEDC-1133-496C-9AF7-00903C778768}" srcOrd="0" destOrd="0" presId="urn:microsoft.com/office/officeart/2005/8/layout/arrow2"/>
    <dgm:cxn modelId="{9B9129CE-64B8-426D-80F7-9B71E7072B55}" type="presParOf" srcId="{0DFABEDC-1133-496C-9AF7-00903C778768}" destId="{034A5505-7928-4836-BC1E-B35A53D56278}" srcOrd="0" destOrd="0" presId="urn:microsoft.com/office/officeart/2005/8/layout/arrow2"/>
    <dgm:cxn modelId="{540FCC3C-8969-41BF-8A90-5AA9F447F6D9}" type="presParOf" srcId="{0DFABEDC-1133-496C-9AF7-00903C778768}" destId="{48EEFAE6-43E4-4623-8952-A5C717FF772D}" srcOrd="1" destOrd="0" presId="urn:microsoft.com/office/officeart/2005/8/layout/arrow2"/>
    <dgm:cxn modelId="{03807ADE-9E40-482B-94D2-C89585E915A1}" type="presParOf" srcId="{48EEFAE6-43E4-4623-8952-A5C717FF772D}" destId="{3DD1F750-CA44-4614-808C-8D9CA1E007F1}" srcOrd="0" destOrd="0" presId="urn:microsoft.com/office/officeart/2005/8/layout/arrow2"/>
    <dgm:cxn modelId="{A317272E-B567-4FC9-8332-33E3EB441AAB}" type="presParOf" srcId="{48EEFAE6-43E4-4623-8952-A5C717FF772D}" destId="{8D7EC150-D8D7-44CF-81DE-FBC7083B25FC}" srcOrd="1" destOrd="0" presId="urn:microsoft.com/office/officeart/2005/8/layout/arrow2"/>
    <dgm:cxn modelId="{67B0D49B-9453-4781-B032-DB84B24D2F9B}" type="presParOf" srcId="{48EEFAE6-43E4-4623-8952-A5C717FF772D}" destId="{4FF51907-1CA8-4641-948C-CD79BD593ABE}" srcOrd="2" destOrd="0" presId="urn:microsoft.com/office/officeart/2005/8/layout/arrow2"/>
    <dgm:cxn modelId="{B2B2B44D-95E9-46C6-B4E8-4FD620BA4A39}" type="presParOf" srcId="{48EEFAE6-43E4-4623-8952-A5C717FF772D}" destId="{84C5AB19-BB97-4BD4-8C61-348EE552A712}" srcOrd="3" destOrd="0" presId="urn:microsoft.com/office/officeart/2005/8/layout/arrow2"/>
    <dgm:cxn modelId="{BD975571-E2E5-4806-B52A-1E2BD4F62D59}" type="presParOf" srcId="{48EEFAE6-43E4-4623-8952-A5C717FF772D}" destId="{4BEAE9AA-1FBF-4C84-9FD5-7EFC355BA708}" srcOrd="4" destOrd="0" presId="urn:microsoft.com/office/officeart/2005/8/layout/arrow2"/>
    <dgm:cxn modelId="{7B6647F4-2DC7-4BA0-8A3A-ED2C76D38985}" type="presParOf" srcId="{48EEFAE6-43E4-4623-8952-A5C717FF772D}" destId="{16CA8BA7-5145-4573-A6B0-5BCDFEE0C3FF}" srcOrd="5" destOrd="0" presId="urn:microsoft.com/office/officeart/2005/8/layout/arrow2"/>
    <dgm:cxn modelId="{5AD0EE9D-E353-4D32-AB96-53A154A99FD6}" type="presParOf" srcId="{48EEFAE6-43E4-4623-8952-A5C717FF772D}" destId="{0F1E9537-7BB8-4493-B0E6-6FBD822DECCD}" srcOrd="6" destOrd="0" presId="urn:microsoft.com/office/officeart/2005/8/layout/arrow2"/>
    <dgm:cxn modelId="{F56BD651-3ED1-4CE4-819B-0B733C7622FD}" type="presParOf" srcId="{48EEFAE6-43E4-4623-8952-A5C717FF772D}" destId="{BFA0A311-7FB8-40E5-80C7-E72238BECD53}" srcOrd="7" destOrd="0" presId="urn:microsoft.com/office/officeart/2005/8/layout/arrow2"/>
    <dgm:cxn modelId="{DE4BE7B6-494A-42E6-A1CD-FF9790864144}" type="presParOf" srcId="{48EEFAE6-43E4-4623-8952-A5C717FF772D}" destId="{D5518692-3103-43B2-86C4-387E43F51A7B}" srcOrd="8" destOrd="0" presId="urn:microsoft.com/office/officeart/2005/8/layout/arrow2"/>
    <dgm:cxn modelId="{A1DCAAE2-9C8C-42C8-BD04-C248B4B39E97}" type="presParOf" srcId="{48EEFAE6-43E4-4623-8952-A5C717FF772D}" destId="{A920994E-DDD8-4DF9-9A82-81F0EE19940D}" srcOrd="9"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DDB4E6A-A0B1-4041-BED3-8FF336AB29E7}" type="doc">
      <dgm:prSet loTypeId="urn:microsoft.com/office/officeart/2005/8/layout/hProcess9" loCatId="process" qsTypeId="urn:microsoft.com/office/officeart/2005/8/quickstyle/3d1" qsCatId="3D" csTypeId="urn:microsoft.com/office/officeart/2005/8/colors/colorful5" csCatId="colorful" phldr="1"/>
      <dgm:spPr/>
    </dgm:pt>
    <dgm:pt modelId="{9A0DF566-C9B2-41B0-AB42-6AFA13E421F1}">
      <dgm:prSet phldrT="[Text]" custT="1"/>
      <dgm:spPr/>
      <dgm:t>
        <a:bodyPr/>
        <a:lstStyle/>
        <a:p>
          <a:pPr>
            <a:lnSpc>
              <a:spcPct val="150000"/>
            </a:lnSpc>
          </a:pPr>
          <a:r>
            <a:rPr lang="vi-VN" sz="2800" b="1" dirty="0">
              <a:solidFill>
                <a:schemeClr val="tx1"/>
              </a:solidFill>
              <a:latin typeface="+mj-lt"/>
            </a:rPr>
            <a:t>THỰC TRẠNG ĐƠN VỊ</a:t>
          </a:r>
        </a:p>
      </dgm:t>
    </dgm:pt>
    <dgm:pt modelId="{68A3894A-CD70-45D9-8A5C-19DCBE3CCB5D}" type="parTrans" cxnId="{4644CB8A-51D5-4B41-9F81-22DB9B929BC2}">
      <dgm:prSet/>
      <dgm:spPr/>
      <dgm:t>
        <a:bodyPr/>
        <a:lstStyle/>
        <a:p>
          <a:endParaRPr lang="vi-VN"/>
        </a:p>
      </dgm:t>
    </dgm:pt>
    <dgm:pt modelId="{3FA98305-5BA2-4448-9921-4AF26DCC5294}" type="sibTrans" cxnId="{4644CB8A-51D5-4B41-9F81-22DB9B929BC2}">
      <dgm:prSet/>
      <dgm:spPr/>
      <dgm:t>
        <a:bodyPr/>
        <a:lstStyle/>
        <a:p>
          <a:endParaRPr lang="vi-VN"/>
        </a:p>
      </dgm:t>
    </dgm:pt>
    <dgm:pt modelId="{8E0D03A1-F96A-47E8-8667-49E4D94A22E5}">
      <dgm:prSet phldrT="[Text]" custT="1"/>
      <dgm:spPr/>
      <dgm:t>
        <a:bodyPr/>
        <a:lstStyle/>
        <a:p>
          <a:pPr>
            <a:lnSpc>
              <a:spcPct val="150000"/>
            </a:lnSpc>
          </a:pPr>
          <a:r>
            <a:rPr lang="vi-VN" sz="2800" b="1" i="0" dirty="0">
              <a:solidFill>
                <a:schemeClr val="tx1"/>
              </a:solidFill>
              <a:latin typeface="+mj-lt"/>
            </a:rPr>
            <a:t>THỰC TRẠNG BẢN THÂN</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EBCBD470-B717-4121-ACFB-0ADB570FD23B}" type="parTrans" cxnId="{E3DD71E0-ABB3-46AA-980D-26E0D15F0044}">
      <dgm:prSet/>
      <dgm:spPr/>
      <dgm:t>
        <a:bodyPr/>
        <a:lstStyle/>
        <a:p>
          <a:endParaRPr lang="vi-VN"/>
        </a:p>
      </dgm:t>
    </dgm:pt>
    <dgm:pt modelId="{B8599272-70FA-4DDB-B222-DEB74E332F0B}" type="sibTrans" cxnId="{E3DD71E0-ABB3-46AA-980D-26E0D15F0044}">
      <dgm:prSet/>
      <dgm:spPr/>
      <dgm:t>
        <a:bodyPr/>
        <a:lstStyle/>
        <a:p>
          <a:endParaRPr lang="vi-VN"/>
        </a:p>
      </dgm:t>
    </dgm:pt>
    <dgm:pt modelId="{AF7D95AB-618F-4630-97F3-373984B12AB9}" type="pres">
      <dgm:prSet presAssocID="{DDDB4E6A-A0B1-4041-BED3-8FF336AB29E7}" presName="CompostProcess" presStyleCnt="0">
        <dgm:presLayoutVars>
          <dgm:dir/>
          <dgm:resizeHandles val="exact"/>
        </dgm:presLayoutVars>
      </dgm:prSet>
      <dgm:spPr/>
    </dgm:pt>
    <dgm:pt modelId="{051F3FED-BF26-4EE4-802B-E93D63ADA523}" type="pres">
      <dgm:prSet presAssocID="{DDDB4E6A-A0B1-4041-BED3-8FF336AB29E7}" presName="arrow" presStyleLbl="bgShp" presStyleIdx="0" presStyleCnt="1" custLinFactNeighborX="1135" custLinFactNeighborY="-20106"/>
      <dgm:spPr/>
    </dgm:pt>
    <dgm:pt modelId="{F75277EB-976E-4F95-A365-C51E0CC01A1D}" type="pres">
      <dgm:prSet presAssocID="{DDDB4E6A-A0B1-4041-BED3-8FF336AB29E7}" presName="linearProcess" presStyleCnt="0"/>
      <dgm:spPr/>
    </dgm:pt>
    <dgm:pt modelId="{3EB908A6-8F95-4D9A-A43D-B0DDECDA7E0E}" type="pres">
      <dgm:prSet presAssocID="{9A0DF566-C9B2-41B0-AB42-6AFA13E421F1}" presName="textNode" presStyleLbl="node1" presStyleIdx="0" presStyleCnt="2" custScaleX="103530" custLinFactNeighborX="-93556" custLinFactNeighborY="-102">
        <dgm:presLayoutVars>
          <dgm:bulletEnabled val="1"/>
        </dgm:presLayoutVars>
      </dgm:prSet>
      <dgm:spPr/>
      <dgm:t>
        <a:bodyPr/>
        <a:lstStyle/>
        <a:p>
          <a:endParaRPr lang="en-US"/>
        </a:p>
      </dgm:t>
    </dgm:pt>
    <dgm:pt modelId="{C1BE721F-59A3-47D5-BAD4-AEB15E044B99}" type="pres">
      <dgm:prSet presAssocID="{3FA98305-5BA2-4448-9921-4AF26DCC5294}" presName="sibTrans" presStyleCnt="0"/>
      <dgm:spPr/>
    </dgm:pt>
    <dgm:pt modelId="{320E1585-D316-4C62-A92C-727E92547F2A}" type="pres">
      <dgm:prSet presAssocID="{8E0D03A1-F96A-47E8-8667-49E4D94A22E5}" presName="textNode" presStyleLbl="node1" presStyleIdx="1" presStyleCnt="2" custLinFactX="-2148" custLinFactNeighborX="-100000" custLinFactNeighborY="-835">
        <dgm:presLayoutVars>
          <dgm:bulletEnabled val="1"/>
        </dgm:presLayoutVars>
      </dgm:prSet>
      <dgm:spPr/>
      <dgm:t>
        <a:bodyPr/>
        <a:lstStyle/>
        <a:p>
          <a:endParaRPr lang="en-US"/>
        </a:p>
      </dgm:t>
    </dgm:pt>
  </dgm:ptLst>
  <dgm:cxnLst>
    <dgm:cxn modelId="{5DF46FF2-059C-488C-A657-589B39A3C145}" type="presOf" srcId="{8E0D03A1-F96A-47E8-8667-49E4D94A22E5}" destId="{320E1585-D316-4C62-A92C-727E92547F2A}" srcOrd="0" destOrd="0" presId="urn:microsoft.com/office/officeart/2005/8/layout/hProcess9"/>
    <dgm:cxn modelId="{F7276B7B-1361-4658-B01A-0BEA948E8D64}" type="presOf" srcId="{9A0DF566-C9B2-41B0-AB42-6AFA13E421F1}" destId="{3EB908A6-8F95-4D9A-A43D-B0DDECDA7E0E}" srcOrd="0" destOrd="0" presId="urn:microsoft.com/office/officeart/2005/8/layout/hProcess9"/>
    <dgm:cxn modelId="{E3DD71E0-ABB3-46AA-980D-26E0D15F0044}" srcId="{DDDB4E6A-A0B1-4041-BED3-8FF336AB29E7}" destId="{8E0D03A1-F96A-47E8-8667-49E4D94A22E5}" srcOrd="1" destOrd="0" parTransId="{EBCBD470-B717-4121-ACFB-0ADB570FD23B}" sibTransId="{B8599272-70FA-4DDB-B222-DEB74E332F0B}"/>
    <dgm:cxn modelId="{4644CB8A-51D5-4B41-9F81-22DB9B929BC2}" srcId="{DDDB4E6A-A0B1-4041-BED3-8FF336AB29E7}" destId="{9A0DF566-C9B2-41B0-AB42-6AFA13E421F1}" srcOrd="0" destOrd="0" parTransId="{68A3894A-CD70-45D9-8A5C-19DCBE3CCB5D}" sibTransId="{3FA98305-5BA2-4448-9921-4AF26DCC5294}"/>
    <dgm:cxn modelId="{B286997E-A781-4A90-8FC5-B1448816522C}" type="presOf" srcId="{DDDB4E6A-A0B1-4041-BED3-8FF336AB29E7}" destId="{AF7D95AB-618F-4630-97F3-373984B12AB9}" srcOrd="0" destOrd="0" presId="urn:microsoft.com/office/officeart/2005/8/layout/hProcess9"/>
    <dgm:cxn modelId="{0A470BF3-DA3F-421A-A7FF-0268759E4246}" type="presParOf" srcId="{AF7D95AB-618F-4630-97F3-373984B12AB9}" destId="{051F3FED-BF26-4EE4-802B-E93D63ADA523}" srcOrd="0" destOrd="0" presId="urn:microsoft.com/office/officeart/2005/8/layout/hProcess9"/>
    <dgm:cxn modelId="{7CCA343F-DA8C-451E-84A9-76F94DA9071A}" type="presParOf" srcId="{AF7D95AB-618F-4630-97F3-373984B12AB9}" destId="{F75277EB-976E-4F95-A365-C51E0CC01A1D}" srcOrd="1" destOrd="0" presId="urn:microsoft.com/office/officeart/2005/8/layout/hProcess9"/>
    <dgm:cxn modelId="{9F7490AA-9A43-47A0-80D6-2A787B555BDB}" type="presParOf" srcId="{F75277EB-976E-4F95-A365-C51E0CC01A1D}" destId="{3EB908A6-8F95-4D9A-A43D-B0DDECDA7E0E}" srcOrd="0" destOrd="0" presId="urn:microsoft.com/office/officeart/2005/8/layout/hProcess9"/>
    <dgm:cxn modelId="{81E8E7ED-7830-4939-B234-62221A130003}" type="presParOf" srcId="{F75277EB-976E-4F95-A365-C51E0CC01A1D}" destId="{C1BE721F-59A3-47D5-BAD4-AEB15E044B99}" srcOrd="1" destOrd="0" presId="urn:microsoft.com/office/officeart/2005/8/layout/hProcess9"/>
    <dgm:cxn modelId="{11A91257-C10E-4828-9CE2-2212F43DB244}" type="presParOf" srcId="{F75277EB-976E-4F95-A365-C51E0CC01A1D}" destId="{320E1585-D316-4C62-A92C-727E92547F2A}" srcOrd="2"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43AA894-77B7-4E4D-A2E4-C297713C286B}" type="doc">
      <dgm:prSet loTypeId="urn:microsoft.com/office/officeart/2005/8/layout/vList3" loCatId="list" qsTypeId="urn:microsoft.com/office/officeart/2005/8/quickstyle/simple3" qsCatId="simple" csTypeId="urn:microsoft.com/office/officeart/2005/8/colors/colorful4" csCatId="colorful" phldr="1"/>
      <dgm:spPr/>
    </dgm:pt>
    <dgm:pt modelId="{20792C3A-F135-4E96-82BF-CB13667FD5B0}">
      <dgm:prSet phldrT="[Text]" custT="1"/>
      <dgm:spPr/>
      <dgm:t>
        <a:bodyPr/>
        <a:lstStyle/>
        <a:p>
          <a:pPr algn="l"/>
          <a:r>
            <a:rPr lang="vi-VN" sz="2800" dirty="0">
              <a:latin typeface="+mj-lt"/>
            </a:rPr>
            <a:t>    </a:t>
          </a:r>
          <a:r>
            <a:rPr lang="en-US" sz="2800" dirty="0" err="1"/>
            <a:t>Năm</a:t>
          </a:r>
          <a:r>
            <a:rPr lang="en-US" sz="2800" dirty="0"/>
            <a:t> </a:t>
          </a:r>
          <a:r>
            <a:rPr lang="en-US" sz="2800" dirty="0" err="1"/>
            <a:t>học</a:t>
          </a:r>
          <a:r>
            <a:rPr lang="en-US" sz="2800" dirty="0"/>
            <a:t> 2022-2023, </a:t>
          </a:r>
          <a:r>
            <a:rPr lang="en-US" sz="2800" dirty="0" err="1"/>
            <a:t>bản</a:t>
          </a:r>
          <a:r>
            <a:rPr lang="en-US" sz="2800" dirty="0"/>
            <a:t> </a:t>
          </a:r>
          <a:r>
            <a:rPr lang="en-US" sz="2800" dirty="0" err="1"/>
            <a:t>thân</a:t>
          </a:r>
          <a:r>
            <a:rPr lang="en-US" sz="2800" dirty="0"/>
            <a:t> </a:t>
          </a:r>
          <a:r>
            <a:rPr lang="en-US" sz="2800" dirty="0" err="1"/>
            <a:t>được</a:t>
          </a:r>
          <a:r>
            <a:rPr lang="en-US" sz="2800" dirty="0"/>
            <a:t> </a:t>
          </a:r>
          <a:r>
            <a:rPr lang="en-US" sz="2800" dirty="0" err="1"/>
            <a:t>phân</a:t>
          </a:r>
          <a:r>
            <a:rPr lang="en-US" sz="2800" dirty="0"/>
            <a:t> </a:t>
          </a:r>
          <a:r>
            <a:rPr lang="en-US" sz="2800" dirty="0" err="1"/>
            <a:t>công</a:t>
          </a:r>
          <a:r>
            <a:rPr lang="en-US" sz="2800" dirty="0"/>
            <a:t> </a:t>
          </a:r>
          <a:r>
            <a:rPr lang="en-US" sz="2800" dirty="0" err="1"/>
            <a:t>giảng</a:t>
          </a:r>
          <a:r>
            <a:rPr lang="en-US" sz="2800" dirty="0"/>
            <a:t> </a:t>
          </a:r>
          <a:r>
            <a:rPr lang="en-US" sz="2800" dirty="0" err="1"/>
            <a:t>dạy</a:t>
          </a:r>
          <a:r>
            <a:rPr lang="en-US" sz="2800" dirty="0"/>
            <a:t> </a:t>
          </a:r>
          <a:r>
            <a:rPr lang="en-US" sz="2800" dirty="0" err="1"/>
            <a:t>lớp</a:t>
          </a:r>
          <a:r>
            <a:rPr lang="en-US" sz="2800" dirty="0"/>
            <a:t> 5A4 </a:t>
          </a:r>
          <a:r>
            <a:rPr lang="en-US" sz="2800" dirty="0" err="1"/>
            <a:t>với</a:t>
          </a:r>
          <a:r>
            <a:rPr lang="vi-VN" sz="2800" dirty="0"/>
            <a:t> 3</a:t>
          </a:r>
          <a:r>
            <a:rPr lang="en-US" sz="2800" dirty="0"/>
            <a:t>3</a:t>
          </a:r>
          <a:r>
            <a:rPr lang="vi-VN" sz="2800" dirty="0"/>
            <a:t> học sinh, có 15 em nữ. </a:t>
          </a:r>
          <a:r>
            <a:rPr lang="en-US" sz="2800" dirty="0" err="1"/>
            <a:t>Khi</a:t>
          </a:r>
          <a:r>
            <a:rPr lang="en-US" sz="2800" dirty="0"/>
            <a:t> </a:t>
          </a:r>
          <a:r>
            <a:rPr lang="en-US" sz="2800" dirty="0" err="1"/>
            <a:t>nhận</a:t>
          </a:r>
          <a:r>
            <a:rPr lang="en-US" sz="2800" dirty="0"/>
            <a:t> </a:t>
          </a:r>
          <a:r>
            <a:rPr lang="en-US" sz="2800" dirty="0" err="1"/>
            <a:t>bàn</a:t>
          </a:r>
          <a:r>
            <a:rPr lang="en-US" sz="2800" dirty="0"/>
            <a:t> </a:t>
          </a:r>
          <a:r>
            <a:rPr lang="en-US" sz="2800" dirty="0" err="1"/>
            <a:t>giao</a:t>
          </a:r>
          <a:r>
            <a:rPr lang="en-US" sz="2800" dirty="0"/>
            <a:t> </a:t>
          </a:r>
          <a:r>
            <a:rPr lang="en-US" sz="2800" dirty="0" err="1"/>
            <a:t>lớp</a:t>
          </a:r>
          <a:r>
            <a:rPr lang="en-US" sz="2800" dirty="0"/>
            <a:t>, </a:t>
          </a:r>
          <a:r>
            <a:rPr lang="en-US" sz="2800" dirty="0" err="1"/>
            <a:t>nắm</a:t>
          </a:r>
          <a:r>
            <a:rPr lang="en-US" sz="2800" dirty="0"/>
            <a:t> </a:t>
          </a:r>
          <a:r>
            <a:rPr lang="en-US" sz="2800" dirty="0" err="1"/>
            <a:t>thông</a:t>
          </a:r>
          <a:r>
            <a:rPr lang="en-US" sz="2800" dirty="0"/>
            <a:t> tin </a:t>
          </a:r>
          <a:r>
            <a:rPr lang="en-US" sz="2800" dirty="0" err="1"/>
            <a:t>từ</a:t>
          </a:r>
          <a:r>
            <a:rPr lang="en-US" sz="2800" dirty="0"/>
            <a:t> </a:t>
          </a:r>
          <a:r>
            <a:rPr lang="en-US" sz="2800" dirty="0" err="1"/>
            <a:t>giáo</a:t>
          </a:r>
          <a:r>
            <a:rPr lang="en-US" sz="2800" dirty="0"/>
            <a:t> </a:t>
          </a:r>
          <a:r>
            <a:rPr lang="en-US" sz="2800" dirty="0" err="1"/>
            <a:t>viên</a:t>
          </a:r>
          <a:r>
            <a:rPr lang="en-US" sz="2800" dirty="0"/>
            <a:t> </a:t>
          </a:r>
          <a:r>
            <a:rPr lang="en-US" sz="2800" dirty="0" err="1"/>
            <a:t>chủ</a:t>
          </a:r>
          <a:r>
            <a:rPr lang="en-US" sz="2800" dirty="0"/>
            <a:t> </a:t>
          </a:r>
          <a:r>
            <a:rPr lang="en-US" sz="2800" dirty="0" err="1"/>
            <a:t>nhiệm</a:t>
          </a:r>
          <a:r>
            <a:rPr lang="en-US" sz="2800" dirty="0"/>
            <a:t> </a:t>
          </a:r>
          <a:r>
            <a:rPr lang="en-US" sz="2800" dirty="0" err="1"/>
            <a:t>lớp</a:t>
          </a:r>
          <a:r>
            <a:rPr lang="en-US" sz="2800" dirty="0"/>
            <a:t> 4 </a:t>
          </a:r>
          <a:r>
            <a:rPr lang="en-US" sz="2800" dirty="0" err="1"/>
            <a:t>thì</a:t>
          </a:r>
          <a:r>
            <a:rPr lang="en-US" sz="2800" dirty="0"/>
            <a:t> </a:t>
          </a:r>
          <a:r>
            <a:rPr lang="en-US" sz="2800" dirty="0" err="1"/>
            <a:t>đa</a:t>
          </a:r>
          <a:r>
            <a:rPr lang="en-US" sz="2800" dirty="0"/>
            <a:t> </a:t>
          </a:r>
          <a:r>
            <a:rPr lang="en-US" sz="2800" dirty="0" err="1"/>
            <a:t>số</a:t>
          </a:r>
          <a:r>
            <a:rPr lang="en-US" sz="2800" dirty="0"/>
            <a:t> </a:t>
          </a:r>
          <a:r>
            <a:rPr lang="en-US" sz="2800" dirty="0" err="1"/>
            <a:t>các</a:t>
          </a:r>
          <a:r>
            <a:rPr lang="en-US" sz="2800" dirty="0"/>
            <a:t> </a:t>
          </a:r>
          <a:r>
            <a:rPr lang="en-US" sz="2800" dirty="0" err="1"/>
            <a:t>em</a:t>
          </a:r>
          <a:r>
            <a:rPr lang="en-US" sz="2800" dirty="0"/>
            <a:t> </a:t>
          </a:r>
          <a:r>
            <a:rPr lang="en-US" sz="2800" dirty="0" err="1"/>
            <a:t>còn</a:t>
          </a:r>
          <a:r>
            <a:rPr lang="en-US" sz="2800" dirty="0"/>
            <a:t> </a:t>
          </a:r>
          <a:r>
            <a:rPr lang="en-US" sz="2800" dirty="0" err="1"/>
            <a:t>hạn</a:t>
          </a:r>
          <a:r>
            <a:rPr lang="en-US" sz="2800" dirty="0"/>
            <a:t> </a:t>
          </a:r>
          <a:r>
            <a:rPr lang="en-US" sz="2800" dirty="0" err="1"/>
            <a:t>chế</a:t>
          </a:r>
          <a:r>
            <a:rPr lang="en-US" sz="2800" dirty="0"/>
            <a:t> </a:t>
          </a:r>
          <a:r>
            <a:rPr lang="en-US" sz="2800" dirty="0" err="1"/>
            <a:t>trong</a:t>
          </a:r>
          <a:r>
            <a:rPr lang="en-US" sz="2800" dirty="0"/>
            <a:t> </a:t>
          </a:r>
          <a:r>
            <a:rPr lang="en-US" sz="2800" dirty="0" err="1"/>
            <a:t>giải</a:t>
          </a:r>
          <a:r>
            <a:rPr lang="en-US" sz="2800" dirty="0"/>
            <a:t> </a:t>
          </a:r>
          <a:r>
            <a:rPr lang="en-US" sz="2800" dirty="0" err="1"/>
            <a:t>toán</a:t>
          </a:r>
          <a:r>
            <a:rPr lang="en-US" sz="2800" dirty="0"/>
            <a:t> </a:t>
          </a:r>
          <a:r>
            <a:rPr lang="en-US" sz="2800" dirty="0" err="1"/>
            <a:t>có</a:t>
          </a:r>
          <a:r>
            <a:rPr lang="en-US" sz="2800" dirty="0"/>
            <a:t> </a:t>
          </a:r>
          <a:r>
            <a:rPr lang="en-US" sz="2800" dirty="0" err="1"/>
            <a:t>lời</a:t>
          </a:r>
          <a:r>
            <a:rPr lang="en-US" sz="2800" dirty="0"/>
            <a:t> </a:t>
          </a:r>
          <a:r>
            <a:rPr lang="en-US" sz="2800" dirty="0" err="1"/>
            <a:t>văn</a:t>
          </a:r>
          <a:r>
            <a:rPr lang="en-US" sz="2800" dirty="0"/>
            <a:t>.</a:t>
          </a:r>
          <a:endParaRPr lang="vi-VN" sz="2800" dirty="0">
            <a:latin typeface="+mj-lt"/>
          </a:endParaRPr>
        </a:p>
      </dgm:t>
    </dgm:pt>
    <dgm:pt modelId="{5D0F3FBB-1179-4AC8-BDD5-2FF6E58FDB90}" type="parTrans" cxnId="{3828957E-E67D-4D90-B32A-4C44830D0BE2}">
      <dgm:prSet/>
      <dgm:spPr/>
      <dgm:t>
        <a:bodyPr/>
        <a:lstStyle/>
        <a:p>
          <a:pPr algn="l"/>
          <a:endParaRPr lang="vi-VN" sz="2200">
            <a:latin typeface="+mj-lt"/>
          </a:endParaRPr>
        </a:p>
      </dgm:t>
    </dgm:pt>
    <dgm:pt modelId="{57344CD4-079B-4389-9855-447491557FBF}" type="sibTrans" cxnId="{3828957E-E67D-4D90-B32A-4C44830D0BE2}">
      <dgm:prSet/>
      <dgm:spPr/>
      <dgm:t>
        <a:bodyPr/>
        <a:lstStyle/>
        <a:p>
          <a:pPr algn="l"/>
          <a:endParaRPr lang="vi-VN" sz="2200">
            <a:latin typeface="+mj-lt"/>
          </a:endParaRPr>
        </a:p>
      </dgm:t>
    </dgm:pt>
    <dgm:pt modelId="{0F443EB8-1CA3-4CDE-AB1C-6FF774165C01}" type="pres">
      <dgm:prSet presAssocID="{A43AA894-77B7-4E4D-A2E4-C297713C286B}" presName="linearFlow" presStyleCnt="0">
        <dgm:presLayoutVars>
          <dgm:dir/>
          <dgm:resizeHandles val="exact"/>
        </dgm:presLayoutVars>
      </dgm:prSet>
      <dgm:spPr/>
    </dgm:pt>
    <dgm:pt modelId="{9A32420A-9FB6-4C38-9422-0E24CDA75366}" type="pres">
      <dgm:prSet presAssocID="{20792C3A-F135-4E96-82BF-CB13667FD5B0}" presName="composite" presStyleCnt="0"/>
      <dgm:spPr/>
    </dgm:pt>
    <dgm:pt modelId="{D8AD3E45-05CA-45F1-974D-E68B32920E6E}" type="pres">
      <dgm:prSet presAssocID="{20792C3A-F135-4E96-82BF-CB13667FD5B0}" presName="imgShp" presStyleLbl="fgImgPlace1" presStyleIdx="0" presStyleCnt="1" custLinFactNeighborX="-21447" custLinFactNeighborY="-92"/>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0EE74DF6-AA8F-45EB-A6C9-212E71C654BC}" type="pres">
      <dgm:prSet presAssocID="{20792C3A-F135-4E96-82BF-CB13667FD5B0}" presName="txShp" presStyleLbl="node1" presStyleIdx="0" presStyleCnt="1" custScaleX="122426" custScaleY="144158" custLinFactNeighborX="-6147" custLinFactNeighborY="4647">
        <dgm:presLayoutVars>
          <dgm:bulletEnabled val="1"/>
        </dgm:presLayoutVars>
      </dgm:prSet>
      <dgm:spPr/>
      <dgm:t>
        <a:bodyPr/>
        <a:lstStyle/>
        <a:p>
          <a:endParaRPr lang="en-US"/>
        </a:p>
      </dgm:t>
    </dgm:pt>
  </dgm:ptLst>
  <dgm:cxnLst>
    <dgm:cxn modelId="{00B358DD-D9A4-4038-A2CD-726C22F8CEFC}" type="presOf" srcId="{A43AA894-77B7-4E4D-A2E4-C297713C286B}" destId="{0F443EB8-1CA3-4CDE-AB1C-6FF774165C01}" srcOrd="0" destOrd="0" presId="urn:microsoft.com/office/officeart/2005/8/layout/vList3"/>
    <dgm:cxn modelId="{DC85EE36-7662-4DB3-BC24-5325D7C2B904}" type="presOf" srcId="{20792C3A-F135-4E96-82BF-CB13667FD5B0}" destId="{0EE74DF6-AA8F-45EB-A6C9-212E71C654BC}" srcOrd="0" destOrd="0" presId="urn:microsoft.com/office/officeart/2005/8/layout/vList3"/>
    <dgm:cxn modelId="{3828957E-E67D-4D90-B32A-4C44830D0BE2}" srcId="{A43AA894-77B7-4E4D-A2E4-C297713C286B}" destId="{20792C3A-F135-4E96-82BF-CB13667FD5B0}" srcOrd="0" destOrd="0" parTransId="{5D0F3FBB-1179-4AC8-BDD5-2FF6E58FDB90}" sibTransId="{57344CD4-079B-4389-9855-447491557FBF}"/>
    <dgm:cxn modelId="{7C70078A-D4AC-4CE6-9923-2AC55BC28E78}" type="presParOf" srcId="{0F443EB8-1CA3-4CDE-AB1C-6FF774165C01}" destId="{9A32420A-9FB6-4C38-9422-0E24CDA75366}" srcOrd="0" destOrd="0" presId="urn:microsoft.com/office/officeart/2005/8/layout/vList3"/>
    <dgm:cxn modelId="{B8263A6E-80A2-4752-9516-5FF207E6E4F1}" type="presParOf" srcId="{9A32420A-9FB6-4C38-9422-0E24CDA75366}" destId="{D8AD3E45-05CA-45F1-974D-E68B32920E6E}" srcOrd="0" destOrd="0" presId="urn:microsoft.com/office/officeart/2005/8/layout/vList3"/>
    <dgm:cxn modelId="{1FBE78F6-5F51-4C0C-ABD1-8FC368F17B9B}" type="presParOf" srcId="{9A32420A-9FB6-4C38-9422-0E24CDA75366}" destId="{0EE74DF6-AA8F-45EB-A6C9-212E71C654BC}" srcOrd="1" destOrd="0" presId="urn:microsoft.com/office/officeart/2005/8/layout/v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43AA894-77B7-4E4D-A2E4-C297713C286B}" type="doc">
      <dgm:prSet loTypeId="urn:microsoft.com/office/officeart/2005/8/layout/vList3" loCatId="list" qsTypeId="urn:microsoft.com/office/officeart/2005/8/quickstyle/simple3" qsCatId="simple" csTypeId="urn:microsoft.com/office/officeart/2005/8/colors/colorful4" csCatId="colorful" phldr="1"/>
      <dgm:spPr/>
    </dgm:pt>
    <dgm:pt modelId="{20792C3A-F135-4E96-82BF-CB13667FD5B0}">
      <dgm:prSet phldrT="[Text]" custT="1"/>
      <dgm:spPr/>
      <dgm:t>
        <a:bodyPr/>
        <a:lstStyle/>
        <a:p>
          <a:pPr algn="just"/>
          <a:r>
            <a:rPr lang="vi-VN" sz="2800" dirty="0">
              <a:latin typeface="+mj-lt"/>
            </a:rPr>
            <a:t>   </a:t>
          </a:r>
          <a:r>
            <a:rPr lang="en-US" sz="2800" dirty="0">
              <a:latin typeface="+mj-lt"/>
            </a:rPr>
            <a:t> </a:t>
          </a:r>
          <a:r>
            <a:rPr lang="en-US" sz="2800" dirty="0" err="1">
              <a:latin typeface="+mj-lt"/>
            </a:rPr>
            <a:t>G</a:t>
          </a:r>
          <a:r>
            <a:rPr lang="en-US" sz="2800" dirty="0" err="1"/>
            <a:t>iải</a:t>
          </a:r>
          <a:r>
            <a:rPr lang="en-US" sz="2800" dirty="0"/>
            <a:t> </a:t>
          </a:r>
          <a:r>
            <a:rPr lang="en-US" sz="2800" dirty="0" err="1"/>
            <a:t>toán</a:t>
          </a:r>
          <a:r>
            <a:rPr lang="en-US" sz="2800" dirty="0"/>
            <a:t> </a:t>
          </a:r>
          <a:r>
            <a:rPr lang="en-US" sz="2800" dirty="0" err="1"/>
            <a:t>có</a:t>
          </a:r>
          <a:r>
            <a:rPr lang="en-US" sz="2800" dirty="0"/>
            <a:t> </a:t>
          </a:r>
          <a:r>
            <a:rPr lang="en-US" sz="2800" dirty="0" err="1"/>
            <a:t>lời</a:t>
          </a:r>
          <a:r>
            <a:rPr lang="en-US" sz="2800" dirty="0"/>
            <a:t> </a:t>
          </a:r>
          <a:r>
            <a:rPr lang="en-US" sz="2800" dirty="0" err="1"/>
            <a:t>văn</a:t>
          </a:r>
          <a:r>
            <a:rPr lang="en-US" sz="2800" dirty="0"/>
            <a:t> </a:t>
          </a:r>
          <a:r>
            <a:rPr lang="en-US" sz="2800" dirty="0" err="1"/>
            <a:t>giữ</a:t>
          </a:r>
          <a:r>
            <a:rPr lang="en-US" sz="2800" dirty="0"/>
            <a:t> </a:t>
          </a:r>
          <a:r>
            <a:rPr lang="en-US" sz="2800" dirty="0" err="1"/>
            <a:t>một</a:t>
          </a:r>
          <a:r>
            <a:rPr lang="en-US" sz="2800" dirty="0"/>
            <a:t> </a:t>
          </a:r>
          <a:r>
            <a:rPr lang="en-US" sz="2800" dirty="0" err="1"/>
            <a:t>vai</a:t>
          </a:r>
          <a:r>
            <a:rPr lang="en-US" sz="2800" dirty="0"/>
            <a:t> </a:t>
          </a:r>
          <a:r>
            <a:rPr lang="en-US" sz="2800" dirty="0" err="1"/>
            <a:t>trò</a:t>
          </a:r>
          <a:r>
            <a:rPr lang="en-US" sz="2800" dirty="0"/>
            <a:t> </a:t>
          </a:r>
          <a:r>
            <a:rPr lang="en-US" sz="2800" dirty="0" err="1"/>
            <a:t>quan</a:t>
          </a:r>
          <a:r>
            <a:rPr lang="en-US" sz="2800" dirty="0"/>
            <a:t> </a:t>
          </a:r>
          <a:r>
            <a:rPr lang="en-US" sz="2800" dirty="0" err="1"/>
            <a:t>trọng</a:t>
          </a:r>
          <a:r>
            <a:rPr lang="en-US" sz="2800" dirty="0"/>
            <a:t>. </a:t>
          </a:r>
          <a:r>
            <a:rPr lang="en-US" sz="2800" dirty="0" err="1"/>
            <a:t>Thông</a:t>
          </a:r>
          <a:r>
            <a:rPr lang="en-US" sz="2800" dirty="0"/>
            <a:t> qua </a:t>
          </a:r>
          <a:r>
            <a:rPr lang="en-US" sz="2800" dirty="0" err="1"/>
            <a:t>việc</a:t>
          </a:r>
          <a:r>
            <a:rPr lang="en-US" sz="2800" dirty="0"/>
            <a:t> </a:t>
          </a:r>
          <a:r>
            <a:rPr lang="en-US" sz="2800" dirty="0" err="1"/>
            <a:t>giải</a:t>
          </a:r>
          <a:r>
            <a:rPr lang="en-US" sz="2800" dirty="0"/>
            <a:t> </a:t>
          </a:r>
          <a:r>
            <a:rPr lang="en-US" sz="2800" dirty="0" err="1"/>
            <a:t>toán</a:t>
          </a:r>
          <a:r>
            <a:rPr lang="en-US" sz="2800" dirty="0"/>
            <a:t>, </a:t>
          </a:r>
          <a:r>
            <a:rPr lang="en-US" sz="2800" dirty="0" err="1"/>
            <a:t>học</a:t>
          </a:r>
          <a:r>
            <a:rPr lang="en-US" sz="2800" dirty="0"/>
            <a:t> </a:t>
          </a:r>
          <a:r>
            <a:rPr lang="en-US" sz="2800" dirty="0" err="1"/>
            <a:t>sinh</a:t>
          </a:r>
          <a:r>
            <a:rPr lang="en-US" sz="2800" dirty="0"/>
            <a:t> </a:t>
          </a:r>
          <a:r>
            <a:rPr lang="en-US" sz="2800" dirty="0" err="1"/>
            <a:t>hiểu</a:t>
          </a:r>
          <a:r>
            <a:rPr lang="en-US" sz="2800" dirty="0"/>
            <a:t> </a:t>
          </a:r>
          <a:r>
            <a:rPr lang="en-US" sz="2800" dirty="0" err="1"/>
            <a:t>được</a:t>
          </a:r>
          <a:r>
            <a:rPr lang="en-US" sz="2800" dirty="0"/>
            <a:t> </a:t>
          </a:r>
          <a:r>
            <a:rPr lang="en-US" sz="2800" dirty="0" err="1"/>
            <a:t>nhiều</a:t>
          </a:r>
          <a:r>
            <a:rPr lang="en-US" sz="2800" dirty="0"/>
            <a:t> </a:t>
          </a:r>
          <a:r>
            <a:rPr lang="en-US" sz="2800" dirty="0" err="1"/>
            <a:t>khái</a:t>
          </a:r>
          <a:r>
            <a:rPr lang="en-US" sz="2800" dirty="0"/>
            <a:t> </a:t>
          </a:r>
          <a:r>
            <a:rPr lang="en-US" sz="2800" dirty="0" err="1"/>
            <a:t>niệm</a:t>
          </a:r>
          <a:r>
            <a:rPr lang="en-US" sz="2800" dirty="0"/>
            <a:t> </a:t>
          </a:r>
          <a:r>
            <a:rPr lang="en-US" sz="2800" dirty="0" err="1"/>
            <a:t>trong</a:t>
          </a:r>
          <a:r>
            <a:rPr lang="en-US" sz="2800" dirty="0"/>
            <a:t> </a:t>
          </a:r>
          <a:r>
            <a:rPr lang="en-US" sz="2800" dirty="0" err="1"/>
            <a:t>toán</a:t>
          </a:r>
          <a:r>
            <a:rPr lang="en-US" sz="2800" dirty="0"/>
            <a:t> </a:t>
          </a:r>
          <a:r>
            <a:rPr lang="en-US" sz="2800" dirty="0" err="1"/>
            <a:t>học</a:t>
          </a:r>
          <a:r>
            <a:rPr lang="en-US" sz="2800" dirty="0"/>
            <a:t> </a:t>
          </a:r>
          <a:r>
            <a:rPr lang="en-US" sz="2800" dirty="0" err="1"/>
            <a:t>như</a:t>
          </a:r>
          <a:r>
            <a:rPr lang="en-US" sz="2800" dirty="0"/>
            <a:t> </a:t>
          </a:r>
          <a:r>
            <a:rPr lang="en-US" sz="2800" dirty="0" err="1"/>
            <a:t>các</a:t>
          </a:r>
          <a:r>
            <a:rPr lang="en-US" sz="2800" dirty="0"/>
            <a:t> </a:t>
          </a:r>
          <a:r>
            <a:rPr lang="en-US" sz="2800" dirty="0" err="1"/>
            <a:t>số</a:t>
          </a:r>
          <a:r>
            <a:rPr lang="en-US" sz="2800" dirty="0"/>
            <a:t>, </a:t>
          </a:r>
          <a:r>
            <a:rPr lang="en-US" sz="2800" dirty="0" err="1"/>
            <a:t>các</a:t>
          </a:r>
          <a:r>
            <a:rPr lang="en-US" sz="2800" dirty="0"/>
            <a:t> </a:t>
          </a:r>
          <a:r>
            <a:rPr lang="en-US" sz="2800" dirty="0" err="1"/>
            <a:t>phép</a:t>
          </a:r>
          <a:r>
            <a:rPr lang="en-US" sz="2800" dirty="0"/>
            <a:t> </a:t>
          </a:r>
          <a:r>
            <a:rPr lang="en-US" sz="2800" dirty="0" err="1"/>
            <a:t>tính</a:t>
          </a:r>
          <a:r>
            <a:rPr lang="en-US" sz="2800" dirty="0"/>
            <a:t>, </a:t>
          </a:r>
          <a:r>
            <a:rPr lang="en-US" sz="2800" dirty="0" err="1"/>
            <a:t>các</a:t>
          </a:r>
          <a:r>
            <a:rPr lang="en-US" sz="2800" dirty="0"/>
            <a:t> </a:t>
          </a:r>
          <a:r>
            <a:rPr lang="en-US" sz="2800" dirty="0" err="1"/>
            <a:t>đại</a:t>
          </a:r>
          <a:r>
            <a:rPr lang="en-US" sz="2800" dirty="0"/>
            <a:t> </a:t>
          </a:r>
          <a:r>
            <a:rPr lang="en-US" sz="2800" dirty="0" err="1"/>
            <a:t>lượng</a:t>
          </a:r>
          <a:r>
            <a:rPr lang="en-US" sz="2800" dirty="0"/>
            <a:t>, </a:t>
          </a:r>
          <a:r>
            <a:rPr lang="en-US" sz="2800" dirty="0" err="1"/>
            <a:t>các</a:t>
          </a:r>
          <a:r>
            <a:rPr lang="en-US" sz="2800" dirty="0"/>
            <a:t> </a:t>
          </a:r>
          <a:r>
            <a:rPr lang="en-US" sz="2800" dirty="0" err="1"/>
            <a:t>yếu</a:t>
          </a:r>
          <a:r>
            <a:rPr lang="en-US" sz="2800" dirty="0"/>
            <a:t> </a:t>
          </a:r>
          <a:r>
            <a:rPr lang="en-US" sz="2800" dirty="0" err="1"/>
            <a:t>tố</a:t>
          </a:r>
          <a:r>
            <a:rPr lang="en-US" sz="2800" dirty="0"/>
            <a:t> </a:t>
          </a:r>
          <a:r>
            <a:rPr lang="en-US" sz="2800" dirty="0" err="1"/>
            <a:t>hình</a:t>
          </a:r>
          <a:r>
            <a:rPr lang="en-US" sz="2800" dirty="0"/>
            <a:t> </a:t>
          </a:r>
          <a:r>
            <a:rPr lang="en-US" sz="2800" dirty="0" err="1"/>
            <a:t>học</a:t>
          </a:r>
          <a:r>
            <a:rPr lang="en-US" sz="2800" dirty="0"/>
            <a:t>, . . . </a:t>
          </a:r>
          <a:r>
            <a:rPr lang="en-US" sz="2800" dirty="0" err="1"/>
            <a:t>đều</a:t>
          </a:r>
          <a:r>
            <a:rPr lang="en-US" sz="2800" dirty="0"/>
            <a:t> </a:t>
          </a:r>
          <a:r>
            <a:rPr lang="en-US" sz="2800" dirty="0" err="1"/>
            <a:t>có</a:t>
          </a:r>
          <a:r>
            <a:rPr lang="en-US" sz="2800" dirty="0"/>
            <a:t> </a:t>
          </a:r>
          <a:r>
            <a:rPr lang="en-US" sz="2800" dirty="0" err="1"/>
            <a:t>nguồn</a:t>
          </a:r>
          <a:r>
            <a:rPr lang="en-US" sz="2800" dirty="0"/>
            <a:t> </a:t>
          </a:r>
          <a:r>
            <a:rPr lang="en-US" sz="2800" dirty="0" err="1"/>
            <a:t>gốc</a:t>
          </a:r>
          <a:r>
            <a:rPr lang="en-US" sz="2800" dirty="0"/>
            <a:t> </a:t>
          </a:r>
          <a:r>
            <a:rPr lang="en-US" sz="2800" dirty="0" err="1"/>
            <a:t>trong</a:t>
          </a:r>
          <a:r>
            <a:rPr lang="en-US" sz="2800" dirty="0"/>
            <a:t> </a:t>
          </a:r>
          <a:r>
            <a:rPr lang="en-US" sz="2800" dirty="0" err="1"/>
            <a:t>cuộc</a:t>
          </a:r>
          <a:r>
            <a:rPr lang="en-US" sz="2800" dirty="0"/>
            <a:t> </a:t>
          </a:r>
          <a:r>
            <a:rPr lang="en-US" sz="2800" dirty="0" err="1"/>
            <a:t>sống</a:t>
          </a:r>
          <a:r>
            <a:rPr lang="en-US" sz="2800" dirty="0"/>
            <a:t> </a:t>
          </a:r>
          <a:r>
            <a:rPr lang="en-US" sz="2800" dirty="0" err="1"/>
            <a:t>hiện</a:t>
          </a:r>
          <a:r>
            <a:rPr lang="en-US" sz="2800" dirty="0"/>
            <a:t> </a:t>
          </a:r>
          <a:r>
            <a:rPr lang="en-US" sz="2800" dirty="0" err="1"/>
            <a:t>thực</a:t>
          </a:r>
          <a:r>
            <a:rPr lang="en-US" sz="2800" dirty="0"/>
            <a:t>, </a:t>
          </a:r>
          <a:r>
            <a:rPr lang="en-US" sz="2800" dirty="0" err="1"/>
            <a:t>trong</a:t>
          </a:r>
          <a:r>
            <a:rPr lang="en-US" sz="2800" dirty="0"/>
            <a:t> </a:t>
          </a:r>
          <a:r>
            <a:rPr lang="en-US" sz="2800" dirty="0" err="1"/>
            <a:t>thực</a:t>
          </a:r>
          <a:r>
            <a:rPr lang="en-US" sz="2800" dirty="0"/>
            <a:t> </a:t>
          </a:r>
          <a:r>
            <a:rPr lang="en-US" sz="2800" dirty="0" err="1"/>
            <a:t>tiễn</a:t>
          </a:r>
          <a:r>
            <a:rPr lang="en-US" sz="2800" dirty="0"/>
            <a:t> </a:t>
          </a:r>
          <a:r>
            <a:rPr lang="en-US" sz="2800" dirty="0" err="1"/>
            <a:t>hoạt</a:t>
          </a:r>
          <a:r>
            <a:rPr lang="en-US" sz="2800" dirty="0"/>
            <a:t> </a:t>
          </a:r>
          <a:r>
            <a:rPr lang="en-US" sz="2800" dirty="0" err="1"/>
            <a:t>động</a:t>
          </a:r>
          <a:r>
            <a:rPr lang="en-US" sz="2800" dirty="0"/>
            <a:t> </a:t>
          </a:r>
          <a:r>
            <a:rPr lang="en-US" sz="2800" dirty="0" err="1"/>
            <a:t>của</a:t>
          </a:r>
          <a:r>
            <a:rPr lang="en-US" sz="2800" dirty="0"/>
            <a:t> con </a:t>
          </a:r>
          <a:r>
            <a:rPr lang="en-US" sz="2800" dirty="0" err="1"/>
            <a:t>người</a:t>
          </a:r>
          <a:r>
            <a:rPr lang="en-US" sz="2800" dirty="0"/>
            <a:t>, </a:t>
          </a:r>
          <a:r>
            <a:rPr lang="en-US" sz="2800" dirty="0" err="1"/>
            <a:t>thấy</a:t>
          </a:r>
          <a:r>
            <a:rPr lang="en-US" sz="2800" dirty="0"/>
            <a:t> </a:t>
          </a:r>
          <a:r>
            <a:rPr lang="en-US" sz="2800" dirty="0" err="1"/>
            <a:t>được</a:t>
          </a:r>
          <a:r>
            <a:rPr lang="en-US" sz="2800" dirty="0"/>
            <a:t> </a:t>
          </a:r>
          <a:r>
            <a:rPr lang="en-US" sz="2800" dirty="0" err="1"/>
            <a:t>mối</a:t>
          </a:r>
          <a:r>
            <a:rPr lang="en-US" sz="2800" dirty="0"/>
            <a:t> </a:t>
          </a:r>
          <a:r>
            <a:rPr lang="en-US" sz="2800" dirty="0" err="1"/>
            <a:t>quan</a:t>
          </a:r>
          <a:r>
            <a:rPr lang="en-US" sz="2800" dirty="0"/>
            <a:t> </a:t>
          </a:r>
          <a:r>
            <a:rPr lang="en-US" sz="2800" dirty="0" err="1"/>
            <a:t>hệ</a:t>
          </a:r>
          <a:r>
            <a:rPr lang="en-US" sz="2800" dirty="0"/>
            <a:t> </a:t>
          </a:r>
          <a:r>
            <a:rPr lang="en-US" sz="2800" dirty="0" err="1"/>
            <a:t>biện</a:t>
          </a:r>
          <a:r>
            <a:rPr lang="en-US" sz="2800" dirty="0"/>
            <a:t> </a:t>
          </a:r>
          <a:r>
            <a:rPr lang="en-US" sz="2800" dirty="0" err="1"/>
            <a:t>chứng</a:t>
          </a:r>
          <a:r>
            <a:rPr lang="en-US" sz="2800" dirty="0"/>
            <a:t> </a:t>
          </a:r>
          <a:r>
            <a:rPr lang="en-US" sz="2800" dirty="0" err="1"/>
            <a:t>giữa</a:t>
          </a:r>
          <a:r>
            <a:rPr lang="en-US" sz="2800" dirty="0"/>
            <a:t> </a:t>
          </a:r>
          <a:r>
            <a:rPr lang="en-US" sz="2800" dirty="0" err="1"/>
            <a:t>các</a:t>
          </a:r>
          <a:r>
            <a:rPr lang="en-US" sz="2800" dirty="0"/>
            <a:t> </a:t>
          </a:r>
          <a:r>
            <a:rPr lang="en-US" sz="2800" dirty="0" err="1"/>
            <a:t>sự</a:t>
          </a:r>
          <a:r>
            <a:rPr lang="en-US" sz="2800" dirty="0"/>
            <a:t> </a:t>
          </a:r>
          <a:r>
            <a:rPr lang="en-US" sz="2800" dirty="0" err="1"/>
            <a:t>kiện</a:t>
          </a:r>
          <a:r>
            <a:rPr lang="en-US" sz="2800" dirty="0"/>
            <a:t>, </a:t>
          </a:r>
          <a:r>
            <a:rPr lang="en-US" sz="2800" dirty="0" err="1"/>
            <a:t>giữa</a:t>
          </a:r>
          <a:r>
            <a:rPr lang="en-US" sz="2800" dirty="0"/>
            <a:t> </a:t>
          </a:r>
          <a:r>
            <a:rPr lang="en-US" sz="2800" dirty="0" err="1"/>
            <a:t>cái</a:t>
          </a:r>
          <a:r>
            <a:rPr lang="en-US" sz="2800" dirty="0"/>
            <a:t> </a:t>
          </a:r>
          <a:r>
            <a:rPr lang="en-US" sz="2800" dirty="0" err="1"/>
            <a:t>đã</a:t>
          </a:r>
          <a:r>
            <a:rPr lang="en-US" sz="2800" dirty="0"/>
            <a:t> </a:t>
          </a:r>
          <a:r>
            <a:rPr lang="en-US" sz="2800" dirty="0" err="1"/>
            <a:t>cho</a:t>
          </a:r>
          <a:r>
            <a:rPr lang="en-US" sz="2800" dirty="0"/>
            <a:t> </a:t>
          </a:r>
          <a:r>
            <a:rPr lang="en-US" sz="2800" dirty="0" err="1"/>
            <a:t>và</a:t>
          </a:r>
          <a:r>
            <a:rPr lang="en-US" sz="2800" dirty="0"/>
            <a:t> </a:t>
          </a:r>
          <a:r>
            <a:rPr lang="en-US" sz="2800" dirty="0" err="1"/>
            <a:t>cái</a:t>
          </a:r>
          <a:r>
            <a:rPr lang="en-US" sz="2800" dirty="0"/>
            <a:t> </a:t>
          </a:r>
          <a:r>
            <a:rPr lang="en-US" sz="2800" dirty="0" err="1"/>
            <a:t>phải</a:t>
          </a:r>
          <a:r>
            <a:rPr lang="en-US" sz="2800" dirty="0"/>
            <a:t> </a:t>
          </a:r>
          <a:r>
            <a:rPr lang="en-US" sz="2800" dirty="0" err="1"/>
            <a:t>tìm</a:t>
          </a:r>
          <a:r>
            <a:rPr lang="en-US" sz="2800" dirty="0"/>
            <a:t>.</a:t>
          </a:r>
          <a:endParaRPr lang="vi-VN" sz="2800" dirty="0">
            <a:latin typeface="+mj-lt"/>
          </a:endParaRPr>
        </a:p>
      </dgm:t>
    </dgm:pt>
    <dgm:pt modelId="{5D0F3FBB-1179-4AC8-BDD5-2FF6E58FDB90}" type="parTrans" cxnId="{3828957E-E67D-4D90-B32A-4C44830D0BE2}">
      <dgm:prSet/>
      <dgm:spPr/>
      <dgm:t>
        <a:bodyPr/>
        <a:lstStyle/>
        <a:p>
          <a:pPr algn="l"/>
          <a:endParaRPr lang="vi-VN" sz="2200">
            <a:latin typeface="+mj-lt"/>
          </a:endParaRPr>
        </a:p>
      </dgm:t>
    </dgm:pt>
    <dgm:pt modelId="{57344CD4-079B-4389-9855-447491557FBF}" type="sibTrans" cxnId="{3828957E-E67D-4D90-B32A-4C44830D0BE2}">
      <dgm:prSet/>
      <dgm:spPr/>
      <dgm:t>
        <a:bodyPr/>
        <a:lstStyle/>
        <a:p>
          <a:pPr algn="l"/>
          <a:endParaRPr lang="vi-VN" sz="2200">
            <a:latin typeface="+mj-lt"/>
          </a:endParaRPr>
        </a:p>
      </dgm:t>
    </dgm:pt>
    <dgm:pt modelId="{0F443EB8-1CA3-4CDE-AB1C-6FF774165C01}" type="pres">
      <dgm:prSet presAssocID="{A43AA894-77B7-4E4D-A2E4-C297713C286B}" presName="linearFlow" presStyleCnt="0">
        <dgm:presLayoutVars>
          <dgm:dir/>
          <dgm:resizeHandles val="exact"/>
        </dgm:presLayoutVars>
      </dgm:prSet>
      <dgm:spPr/>
    </dgm:pt>
    <dgm:pt modelId="{9A32420A-9FB6-4C38-9422-0E24CDA75366}" type="pres">
      <dgm:prSet presAssocID="{20792C3A-F135-4E96-82BF-CB13667FD5B0}" presName="composite" presStyleCnt="0"/>
      <dgm:spPr/>
    </dgm:pt>
    <dgm:pt modelId="{D8AD3E45-05CA-45F1-974D-E68B32920E6E}" type="pres">
      <dgm:prSet presAssocID="{20792C3A-F135-4E96-82BF-CB13667FD5B0}" presName="imgShp" presStyleLbl="fgImgPlace1" presStyleIdx="0" presStyleCnt="1" custScaleX="77429" custLinFactNeighborX="-21447" custLinFactNeighborY="-92"/>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0EE74DF6-AA8F-45EB-A6C9-212E71C654BC}" type="pres">
      <dgm:prSet presAssocID="{20792C3A-F135-4E96-82BF-CB13667FD5B0}" presName="txShp" presStyleLbl="node1" presStyleIdx="0" presStyleCnt="1" custScaleX="150376" custScaleY="157961" custLinFactNeighborX="1699" custLinFactNeighborY="-143">
        <dgm:presLayoutVars>
          <dgm:bulletEnabled val="1"/>
        </dgm:presLayoutVars>
      </dgm:prSet>
      <dgm:spPr/>
      <dgm:t>
        <a:bodyPr/>
        <a:lstStyle/>
        <a:p>
          <a:endParaRPr lang="en-US"/>
        </a:p>
      </dgm:t>
    </dgm:pt>
  </dgm:ptLst>
  <dgm:cxnLst>
    <dgm:cxn modelId="{9D02214E-5C3C-4694-80F1-985449C4AB7E}" type="presOf" srcId="{20792C3A-F135-4E96-82BF-CB13667FD5B0}" destId="{0EE74DF6-AA8F-45EB-A6C9-212E71C654BC}" srcOrd="0" destOrd="0" presId="urn:microsoft.com/office/officeart/2005/8/layout/vList3"/>
    <dgm:cxn modelId="{282EF417-7F73-4AA7-846F-0989B4C525EA}" type="presOf" srcId="{A43AA894-77B7-4E4D-A2E4-C297713C286B}" destId="{0F443EB8-1CA3-4CDE-AB1C-6FF774165C01}" srcOrd="0" destOrd="0" presId="urn:microsoft.com/office/officeart/2005/8/layout/vList3"/>
    <dgm:cxn modelId="{3828957E-E67D-4D90-B32A-4C44830D0BE2}" srcId="{A43AA894-77B7-4E4D-A2E4-C297713C286B}" destId="{20792C3A-F135-4E96-82BF-CB13667FD5B0}" srcOrd="0" destOrd="0" parTransId="{5D0F3FBB-1179-4AC8-BDD5-2FF6E58FDB90}" sibTransId="{57344CD4-079B-4389-9855-447491557FBF}"/>
    <dgm:cxn modelId="{B578D764-6514-45E0-B7A0-EE8184D39864}" type="presParOf" srcId="{0F443EB8-1CA3-4CDE-AB1C-6FF774165C01}" destId="{9A32420A-9FB6-4C38-9422-0E24CDA75366}" srcOrd="0" destOrd="0" presId="urn:microsoft.com/office/officeart/2005/8/layout/vList3"/>
    <dgm:cxn modelId="{A0BCD459-501D-4092-8EBD-C838106D29A1}" type="presParOf" srcId="{9A32420A-9FB6-4C38-9422-0E24CDA75366}" destId="{D8AD3E45-05CA-45F1-974D-E68B32920E6E}" srcOrd="0" destOrd="0" presId="urn:microsoft.com/office/officeart/2005/8/layout/vList3"/>
    <dgm:cxn modelId="{30A7FA71-6377-4A12-8675-BB2F4E577EA1}" type="presParOf" srcId="{9A32420A-9FB6-4C38-9422-0E24CDA75366}" destId="{0EE74DF6-AA8F-45EB-A6C9-212E71C654BC}" srcOrd="1" destOrd="0" presId="urn:microsoft.com/office/officeart/2005/8/layout/v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D548005-094D-4E86-AE79-2C27636075C4}" type="doc">
      <dgm:prSet loTypeId="urn:microsoft.com/office/officeart/2005/8/layout/cycle6" loCatId="relationship" qsTypeId="urn:microsoft.com/office/officeart/2005/8/quickstyle/3d1" qsCatId="3D" csTypeId="urn:microsoft.com/office/officeart/2005/8/colors/colorful1" csCatId="colorful" phldr="1"/>
      <dgm:spPr/>
    </dgm:pt>
    <dgm:pt modelId="{50160AA7-B97E-46ED-8E0E-4EC7B4CBC935}" type="pres">
      <dgm:prSet presAssocID="{CD548005-094D-4E86-AE79-2C27636075C4}" presName="cycle" presStyleCnt="0">
        <dgm:presLayoutVars>
          <dgm:dir/>
          <dgm:resizeHandles val="exact"/>
        </dgm:presLayoutVars>
      </dgm:prSet>
      <dgm:spPr/>
    </dgm:pt>
  </dgm:ptLst>
  <dgm:cxnLst>
    <dgm:cxn modelId="{122BCD77-3CAF-43D0-8FFD-F8589D5C48A3}" type="presOf" srcId="{CD548005-094D-4E86-AE79-2C27636075C4}" destId="{50160AA7-B97E-46ED-8E0E-4EC7B4CBC935}" srcOrd="0"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4A5505-7928-4836-BC1E-B35A53D56278}">
      <dsp:nvSpPr>
        <dsp:cNvPr id="0" name=""/>
        <dsp:cNvSpPr/>
      </dsp:nvSpPr>
      <dsp:spPr>
        <a:xfrm>
          <a:off x="0" y="116643"/>
          <a:ext cx="9144000" cy="6035154"/>
        </a:xfrm>
        <a:prstGeom prst="swooshArrow">
          <a:avLst>
            <a:gd name="adj1" fmla="val 25000"/>
            <a:gd name="adj2" fmla="val 25000"/>
          </a:avLst>
        </a:prstGeom>
        <a:gradFill rotWithShape="0">
          <a:gsLst>
            <a:gs pos="0">
              <a:schemeClr val="accent5">
                <a:tint val="40000"/>
                <a:hueOff val="0"/>
                <a:satOff val="0"/>
                <a:lumOff val="0"/>
                <a:alphaOff val="0"/>
                <a:satMod val="103000"/>
                <a:lumMod val="102000"/>
                <a:tint val="94000"/>
              </a:schemeClr>
            </a:gs>
            <a:gs pos="50000">
              <a:schemeClr val="accent5">
                <a:tint val="40000"/>
                <a:hueOff val="0"/>
                <a:satOff val="0"/>
                <a:lumOff val="0"/>
                <a:alphaOff val="0"/>
                <a:satMod val="110000"/>
                <a:lumMod val="100000"/>
                <a:shade val="100000"/>
              </a:schemeClr>
            </a:gs>
            <a:gs pos="100000">
              <a:schemeClr val="accent5">
                <a:tint val="40000"/>
                <a:hueOff val="0"/>
                <a:satOff val="0"/>
                <a:lumOff val="0"/>
                <a:alphaOff val="0"/>
                <a:lumMod val="99000"/>
                <a:satMod val="120000"/>
                <a:shade val="78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3DD1F750-CA44-4614-808C-8D9CA1E007F1}">
      <dsp:nvSpPr>
        <dsp:cNvPr id="0" name=""/>
        <dsp:cNvSpPr/>
      </dsp:nvSpPr>
      <dsp:spPr>
        <a:xfrm>
          <a:off x="615436" y="4821174"/>
          <a:ext cx="210312" cy="210312"/>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8D7EC150-D8D7-44CF-81DE-FBC7083B25FC}">
      <dsp:nvSpPr>
        <dsp:cNvPr id="0" name=""/>
        <dsp:cNvSpPr/>
      </dsp:nvSpPr>
      <dsp:spPr>
        <a:xfrm>
          <a:off x="698624" y="5071936"/>
          <a:ext cx="1197864" cy="13601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440" tIns="0" rIns="0" bIns="0" numCol="1" spcCol="1270" anchor="t" anchorCtr="0">
          <a:noAutofit/>
        </a:bodyPr>
        <a:lstStyle/>
        <a:p>
          <a:pPr lvl="0" algn="ctr" defTabSz="889000">
            <a:lnSpc>
              <a:spcPct val="90000"/>
            </a:lnSpc>
            <a:spcBef>
              <a:spcPct val="0"/>
            </a:spcBef>
            <a:spcAft>
              <a:spcPts val="600"/>
            </a:spcAft>
          </a:pPr>
          <a:r>
            <a:rPr lang="vi-VN" sz="2000" b="1" kern="1200" dirty="0">
              <a:solidFill>
                <a:srgbClr val="FF0000"/>
              </a:solidFill>
              <a:latin typeface="+mj-lt"/>
            </a:rPr>
            <a:t>THỰC TRẠNG</a:t>
          </a:r>
        </a:p>
      </dsp:txBody>
      <dsp:txXfrm>
        <a:off x="698624" y="5071936"/>
        <a:ext cx="1197864" cy="1360170"/>
      </dsp:txXfrm>
    </dsp:sp>
    <dsp:sp modelId="{4FF51907-1CA8-4641-948C-CD79BD593ABE}">
      <dsp:nvSpPr>
        <dsp:cNvPr id="0" name=""/>
        <dsp:cNvSpPr/>
      </dsp:nvSpPr>
      <dsp:spPr>
        <a:xfrm>
          <a:off x="1753864" y="3727323"/>
          <a:ext cx="329184" cy="329184"/>
        </a:xfrm>
        <a:prstGeom prst="ellipse">
          <a:avLst/>
        </a:prstGeom>
        <a:gradFill rotWithShape="0">
          <a:gsLst>
            <a:gs pos="0">
              <a:schemeClr val="accent5">
                <a:hueOff val="-1838336"/>
                <a:satOff val="-2557"/>
                <a:lumOff val="-981"/>
                <a:alphaOff val="0"/>
                <a:satMod val="103000"/>
                <a:lumMod val="102000"/>
                <a:tint val="94000"/>
              </a:schemeClr>
            </a:gs>
            <a:gs pos="50000">
              <a:schemeClr val="accent5">
                <a:hueOff val="-1838336"/>
                <a:satOff val="-2557"/>
                <a:lumOff val="-981"/>
                <a:alphaOff val="0"/>
                <a:satMod val="110000"/>
                <a:lumMod val="100000"/>
                <a:shade val="100000"/>
              </a:schemeClr>
            </a:gs>
            <a:gs pos="100000">
              <a:schemeClr val="accent5">
                <a:hueOff val="-1838336"/>
                <a:satOff val="-2557"/>
                <a:lumOff val="-981"/>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84C5AB19-BB97-4BD4-8C61-348EE552A712}">
      <dsp:nvSpPr>
        <dsp:cNvPr id="0" name=""/>
        <dsp:cNvSpPr/>
      </dsp:nvSpPr>
      <dsp:spPr>
        <a:xfrm>
          <a:off x="1727079" y="4105859"/>
          <a:ext cx="1517904" cy="21024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4428" tIns="0" rIns="0" bIns="0" numCol="1" spcCol="1270" anchor="t" anchorCtr="0">
          <a:noAutofit/>
        </a:bodyPr>
        <a:lstStyle/>
        <a:p>
          <a:pPr lvl="0" algn="ctr" defTabSz="889000">
            <a:lnSpc>
              <a:spcPct val="90000"/>
            </a:lnSpc>
            <a:spcBef>
              <a:spcPct val="0"/>
            </a:spcBef>
            <a:spcAft>
              <a:spcPts val="600"/>
            </a:spcAft>
          </a:pPr>
          <a:r>
            <a:rPr lang="vi-VN" sz="2000" b="1" i="0" kern="1200" dirty="0">
              <a:solidFill>
                <a:srgbClr val="FF0000"/>
              </a:solidFill>
              <a:latin typeface="+mj-lt"/>
            </a:rPr>
            <a:t>NGUYÊN NHÂN</a:t>
          </a:r>
        </a:p>
      </dsp:txBody>
      <dsp:txXfrm>
        <a:off x="1727079" y="4105859"/>
        <a:ext cx="1517904" cy="2102421"/>
      </dsp:txXfrm>
    </dsp:sp>
    <dsp:sp modelId="{4BEAE9AA-1FBF-4C84-9FD5-7EFC355BA708}">
      <dsp:nvSpPr>
        <dsp:cNvPr id="0" name=""/>
        <dsp:cNvSpPr/>
      </dsp:nvSpPr>
      <dsp:spPr>
        <a:xfrm>
          <a:off x="3216904" y="2855214"/>
          <a:ext cx="438912" cy="438912"/>
        </a:xfrm>
        <a:prstGeom prst="ellipse">
          <a:avLst/>
        </a:prstGeom>
        <a:gradFill rotWithShape="0">
          <a:gsLst>
            <a:gs pos="0">
              <a:schemeClr val="accent5">
                <a:hueOff val="-3676673"/>
                <a:satOff val="-5114"/>
                <a:lumOff val="-1961"/>
                <a:alphaOff val="0"/>
                <a:satMod val="103000"/>
                <a:lumMod val="102000"/>
                <a:tint val="94000"/>
              </a:schemeClr>
            </a:gs>
            <a:gs pos="50000">
              <a:schemeClr val="accent5">
                <a:hueOff val="-3676673"/>
                <a:satOff val="-5114"/>
                <a:lumOff val="-1961"/>
                <a:alphaOff val="0"/>
                <a:satMod val="110000"/>
                <a:lumMod val="100000"/>
                <a:shade val="100000"/>
              </a:schemeClr>
            </a:gs>
            <a:gs pos="100000">
              <a:schemeClr val="accent5">
                <a:hueOff val="-3676673"/>
                <a:satOff val="-5114"/>
                <a:lumOff val="-1961"/>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16CA8BA7-5145-4573-A6B0-5BCDFEE0C3FF}">
      <dsp:nvSpPr>
        <dsp:cNvPr id="0" name=""/>
        <dsp:cNvSpPr/>
      </dsp:nvSpPr>
      <dsp:spPr>
        <a:xfrm>
          <a:off x="2976826" y="3297185"/>
          <a:ext cx="1764792" cy="2436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2570" tIns="0" rIns="0" bIns="0" numCol="1" spcCol="1270" anchor="t" anchorCtr="0">
          <a:noAutofit/>
        </a:bodyPr>
        <a:lstStyle/>
        <a:p>
          <a:pPr lvl="0" algn="ctr" defTabSz="889000">
            <a:lnSpc>
              <a:spcPct val="90000"/>
            </a:lnSpc>
            <a:spcBef>
              <a:spcPct val="0"/>
            </a:spcBef>
            <a:spcAft>
              <a:spcPts val="600"/>
            </a:spcAft>
          </a:pPr>
          <a:r>
            <a:rPr lang="en-US" sz="2000" b="1" i="1" kern="1200" dirty="0">
              <a:solidFill>
                <a:srgbClr val="FF0000"/>
              </a:solidFill>
              <a:latin typeface="Times New Roman" pitchFamily="18" charset="0"/>
              <a:cs typeface="Times New Roman" pitchFamily="18" charset="0"/>
            </a:rPr>
            <a:t>BIỆN</a:t>
          </a:r>
          <a:r>
            <a:rPr lang="vi-VN" sz="2000" b="1" i="1" kern="1200" dirty="0">
              <a:solidFill>
                <a:srgbClr val="FF0000"/>
              </a:solidFill>
              <a:latin typeface="Times New Roman" pitchFamily="18" charset="0"/>
              <a:cs typeface="Times New Roman" pitchFamily="18" charset="0"/>
            </a:rPr>
            <a:t> </a:t>
          </a:r>
          <a:br>
            <a:rPr lang="vi-VN" sz="2000" b="1" i="1" kern="1200" dirty="0">
              <a:solidFill>
                <a:srgbClr val="FF0000"/>
              </a:solidFill>
              <a:latin typeface="Times New Roman" pitchFamily="18" charset="0"/>
              <a:cs typeface="Times New Roman" pitchFamily="18" charset="0"/>
            </a:rPr>
          </a:br>
          <a:r>
            <a:rPr lang="vi-VN" sz="2000" b="1" i="1" kern="1200" dirty="0">
              <a:solidFill>
                <a:srgbClr val="FF0000"/>
              </a:solidFill>
              <a:latin typeface="Times New Roman" pitchFamily="18" charset="0"/>
              <a:cs typeface="Times New Roman" pitchFamily="18" charset="0"/>
            </a:rPr>
            <a:t>PHÁP</a:t>
          </a:r>
        </a:p>
      </dsp:txBody>
      <dsp:txXfrm>
        <a:off x="2976826" y="3297185"/>
        <a:ext cx="1764792" cy="2436044"/>
      </dsp:txXfrm>
    </dsp:sp>
    <dsp:sp modelId="{0F1E9537-7BB8-4493-B0E6-6FBD822DECCD}">
      <dsp:nvSpPr>
        <dsp:cNvPr id="0" name=""/>
        <dsp:cNvSpPr/>
      </dsp:nvSpPr>
      <dsp:spPr>
        <a:xfrm>
          <a:off x="4917688" y="2173986"/>
          <a:ext cx="566928" cy="566928"/>
        </a:xfrm>
        <a:prstGeom prst="ellipse">
          <a:avLst/>
        </a:prstGeom>
        <a:gradFill rotWithShape="0">
          <a:gsLst>
            <a:gs pos="0">
              <a:schemeClr val="accent5">
                <a:hueOff val="-5515009"/>
                <a:satOff val="-7671"/>
                <a:lumOff val="-2942"/>
                <a:alphaOff val="0"/>
                <a:satMod val="103000"/>
                <a:lumMod val="102000"/>
                <a:tint val="94000"/>
              </a:schemeClr>
            </a:gs>
            <a:gs pos="50000">
              <a:schemeClr val="accent5">
                <a:hueOff val="-5515009"/>
                <a:satOff val="-7671"/>
                <a:lumOff val="-2942"/>
                <a:alphaOff val="0"/>
                <a:satMod val="110000"/>
                <a:lumMod val="100000"/>
                <a:shade val="100000"/>
              </a:schemeClr>
            </a:gs>
            <a:gs pos="100000">
              <a:schemeClr val="accent5">
                <a:hueOff val="-5515009"/>
                <a:satOff val="-7671"/>
                <a:lumOff val="-294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BFA0A311-7FB8-40E5-80C7-E72238BECD53}">
      <dsp:nvSpPr>
        <dsp:cNvPr id="0" name=""/>
        <dsp:cNvSpPr/>
      </dsp:nvSpPr>
      <dsp:spPr>
        <a:xfrm>
          <a:off x="4888208" y="2856092"/>
          <a:ext cx="1828800" cy="3167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0403" tIns="0" rIns="0" bIns="0" numCol="1" spcCol="1270" anchor="t" anchorCtr="0">
          <a:noAutofit/>
        </a:bodyPr>
        <a:lstStyle/>
        <a:p>
          <a:pPr lvl="0" algn="l" defTabSz="889000">
            <a:lnSpc>
              <a:spcPct val="90000"/>
            </a:lnSpc>
            <a:spcBef>
              <a:spcPct val="0"/>
            </a:spcBef>
            <a:spcAft>
              <a:spcPts val="600"/>
            </a:spcAft>
          </a:pPr>
          <a:r>
            <a:rPr lang="vi-VN" sz="2000" b="1" kern="1200" dirty="0">
              <a:solidFill>
                <a:srgbClr val="FF0000"/>
              </a:solidFill>
              <a:latin typeface="+mj-lt"/>
            </a:rPr>
            <a:t>HIỆU </a:t>
          </a:r>
          <a:br>
            <a:rPr lang="vi-VN" sz="2000" b="1" kern="1200" dirty="0">
              <a:solidFill>
                <a:srgbClr val="FF0000"/>
              </a:solidFill>
              <a:latin typeface="+mj-lt"/>
            </a:rPr>
          </a:br>
          <a:r>
            <a:rPr lang="vi-VN" sz="2000" b="1" kern="1200" dirty="0">
              <a:solidFill>
                <a:srgbClr val="FF0000"/>
              </a:solidFill>
              <a:latin typeface="+mj-lt"/>
            </a:rPr>
            <a:t>QUẢ</a:t>
          </a:r>
        </a:p>
      </dsp:txBody>
      <dsp:txXfrm>
        <a:off x="4888208" y="2856092"/>
        <a:ext cx="1828800" cy="3167466"/>
      </dsp:txXfrm>
    </dsp:sp>
    <dsp:sp modelId="{D5518692-3103-43B2-86C4-387E43F51A7B}">
      <dsp:nvSpPr>
        <dsp:cNvPr id="0" name=""/>
        <dsp:cNvSpPr/>
      </dsp:nvSpPr>
      <dsp:spPr>
        <a:xfrm>
          <a:off x="6668764" y="1719072"/>
          <a:ext cx="722376" cy="722376"/>
        </a:xfrm>
        <a:prstGeom prst="ellipse">
          <a:avLst/>
        </a:prstGeom>
        <a:gradFill rotWithShape="0">
          <a:gsLst>
            <a:gs pos="0">
              <a:schemeClr val="accent5">
                <a:hueOff val="-7353345"/>
                <a:satOff val="-10228"/>
                <a:lumOff val="-3922"/>
                <a:alphaOff val="0"/>
                <a:satMod val="103000"/>
                <a:lumMod val="102000"/>
                <a:tint val="94000"/>
              </a:schemeClr>
            </a:gs>
            <a:gs pos="50000">
              <a:schemeClr val="accent5">
                <a:hueOff val="-7353345"/>
                <a:satOff val="-10228"/>
                <a:lumOff val="-3922"/>
                <a:alphaOff val="0"/>
                <a:satMod val="110000"/>
                <a:lumMod val="100000"/>
                <a:shade val="100000"/>
              </a:schemeClr>
            </a:gs>
            <a:gs pos="100000">
              <a:schemeClr val="accent5">
                <a:hueOff val="-7353345"/>
                <a:satOff val="-10228"/>
                <a:lumOff val="-392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A920994E-DDD8-4DF9-9A82-81F0EE19940D}">
      <dsp:nvSpPr>
        <dsp:cNvPr id="0" name=""/>
        <dsp:cNvSpPr/>
      </dsp:nvSpPr>
      <dsp:spPr>
        <a:xfrm>
          <a:off x="5476332" y="2635546"/>
          <a:ext cx="2969788" cy="3525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2772" tIns="0" rIns="0" bIns="0" numCol="1" spcCol="1270" anchor="t" anchorCtr="0">
          <a:noAutofit/>
        </a:bodyPr>
        <a:lstStyle/>
        <a:p>
          <a:pPr lvl="0" algn="ctr" defTabSz="889000">
            <a:lnSpc>
              <a:spcPct val="90000"/>
            </a:lnSpc>
            <a:spcBef>
              <a:spcPct val="0"/>
            </a:spcBef>
            <a:spcAft>
              <a:spcPts val="600"/>
            </a:spcAft>
          </a:pPr>
          <a:r>
            <a:rPr lang="vi-VN" sz="2000" b="1" kern="1200" dirty="0">
              <a:solidFill>
                <a:srgbClr val="FF0000"/>
              </a:solidFill>
              <a:latin typeface="+mj-lt"/>
            </a:rPr>
            <a:t>KHẢ NĂNG </a:t>
          </a:r>
          <a:br>
            <a:rPr lang="vi-VN" sz="2000" b="1" kern="1200" dirty="0">
              <a:solidFill>
                <a:srgbClr val="FF0000"/>
              </a:solidFill>
              <a:latin typeface="+mj-lt"/>
            </a:rPr>
          </a:br>
          <a:r>
            <a:rPr lang="vi-VN" sz="2000" b="1" kern="1200" dirty="0">
              <a:solidFill>
                <a:srgbClr val="FF0000"/>
              </a:solidFill>
              <a:latin typeface="+mj-lt"/>
            </a:rPr>
            <a:t>ÁP DỤNG</a:t>
          </a:r>
        </a:p>
      </dsp:txBody>
      <dsp:txXfrm>
        <a:off x="5476332" y="2635546"/>
        <a:ext cx="2969788" cy="35254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1F3FED-BF26-4EE4-802B-E93D63ADA523}">
      <dsp:nvSpPr>
        <dsp:cNvPr id="0" name=""/>
        <dsp:cNvSpPr/>
      </dsp:nvSpPr>
      <dsp:spPr>
        <a:xfrm>
          <a:off x="764474" y="0"/>
          <a:ext cx="7676577" cy="4396036"/>
        </a:xfrm>
        <a:prstGeom prst="rightArrow">
          <a:avLst/>
        </a:prstGeom>
        <a:gradFill rotWithShape="0">
          <a:gsLst>
            <a:gs pos="0">
              <a:schemeClr val="accent5">
                <a:tint val="40000"/>
                <a:hueOff val="0"/>
                <a:satOff val="0"/>
                <a:lumOff val="0"/>
                <a:alphaOff val="0"/>
                <a:satMod val="103000"/>
                <a:lumMod val="102000"/>
                <a:tint val="94000"/>
              </a:schemeClr>
            </a:gs>
            <a:gs pos="50000">
              <a:schemeClr val="accent5">
                <a:tint val="40000"/>
                <a:hueOff val="0"/>
                <a:satOff val="0"/>
                <a:lumOff val="0"/>
                <a:alphaOff val="0"/>
                <a:satMod val="110000"/>
                <a:lumMod val="100000"/>
                <a:shade val="100000"/>
              </a:schemeClr>
            </a:gs>
            <a:gs pos="100000">
              <a:schemeClr val="accent5">
                <a:tint val="40000"/>
                <a:hueOff val="0"/>
                <a:satOff val="0"/>
                <a:lumOff val="0"/>
                <a:alphaOff val="0"/>
                <a:lumMod val="99000"/>
                <a:satMod val="120000"/>
                <a:shade val="78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3EB908A6-8F95-4D9A-A43D-B0DDECDA7E0E}">
      <dsp:nvSpPr>
        <dsp:cNvPr id="0" name=""/>
        <dsp:cNvSpPr/>
      </dsp:nvSpPr>
      <dsp:spPr>
        <a:xfrm>
          <a:off x="909140" y="1317017"/>
          <a:ext cx="3009554" cy="1758414"/>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150000"/>
            </a:lnSpc>
            <a:spcBef>
              <a:spcPct val="0"/>
            </a:spcBef>
            <a:spcAft>
              <a:spcPct val="35000"/>
            </a:spcAft>
          </a:pPr>
          <a:r>
            <a:rPr lang="vi-VN" sz="2800" b="1" kern="1200" dirty="0">
              <a:solidFill>
                <a:schemeClr val="tx1"/>
              </a:solidFill>
              <a:latin typeface="+mj-lt"/>
            </a:rPr>
            <a:t>THỰC TRẠNG ĐƠN VỊ</a:t>
          </a:r>
        </a:p>
      </dsp:txBody>
      <dsp:txXfrm>
        <a:off x="994979" y="1402856"/>
        <a:ext cx="2837876" cy="1586736"/>
      </dsp:txXfrm>
    </dsp:sp>
    <dsp:sp modelId="{320E1585-D316-4C62-A92C-727E92547F2A}">
      <dsp:nvSpPr>
        <dsp:cNvPr id="0" name=""/>
        <dsp:cNvSpPr/>
      </dsp:nvSpPr>
      <dsp:spPr>
        <a:xfrm>
          <a:off x="4278718" y="1304128"/>
          <a:ext cx="2906939" cy="1758414"/>
        </a:xfrm>
        <a:prstGeom prst="roundRect">
          <a:avLst/>
        </a:prstGeom>
        <a:gradFill rotWithShape="0">
          <a:gsLst>
            <a:gs pos="0">
              <a:schemeClr val="accent5">
                <a:hueOff val="-7353345"/>
                <a:satOff val="-10228"/>
                <a:lumOff val="-3922"/>
                <a:alphaOff val="0"/>
                <a:satMod val="103000"/>
                <a:lumMod val="102000"/>
                <a:tint val="94000"/>
              </a:schemeClr>
            </a:gs>
            <a:gs pos="50000">
              <a:schemeClr val="accent5">
                <a:hueOff val="-7353345"/>
                <a:satOff val="-10228"/>
                <a:lumOff val="-3922"/>
                <a:alphaOff val="0"/>
                <a:satMod val="110000"/>
                <a:lumMod val="100000"/>
                <a:shade val="100000"/>
              </a:schemeClr>
            </a:gs>
            <a:gs pos="100000">
              <a:schemeClr val="accent5">
                <a:hueOff val="-7353345"/>
                <a:satOff val="-10228"/>
                <a:lumOff val="-392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150000"/>
            </a:lnSpc>
            <a:spcBef>
              <a:spcPct val="0"/>
            </a:spcBef>
            <a:spcAft>
              <a:spcPct val="35000"/>
            </a:spcAft>
          </a:pPr>
          <a:r>
            <a:rPr lang="vi-VN" sz="2800" b="1" i="0" kern="1200" dirty="0">
              <a:solidFill>
                <a:schemeClr val="tx1"/>
              </a:solidFill>
              <a:latin typeface="+mj-lt"/>
            </a:rPr>
            <a:t>THỰC TRẠNG BẢN THÂN</a:t>
          </a:r>
        </a:p>
      </dsp:txBody>
      <dsp:txXfrm>
        <a:off x="4364557" y="1389967"/>
        <a:ext cx="2735261" cy="158673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E74DF6-AA8F-45EB-A6C9-212E71C654BC}">
      <dsp:nvSpPr>
        <dsp:cNvPr id="0" name=""/>
        <dsp:cNvSpPr/>
      </dsp:nvSpPr>
      <dsp:spPr>
        <a:xfrm rot="10800000">
          <a:off x="883371" y="495144"/>
          <a:ext cx="7305716" cy="4329390"/>
        </a:xfrm>
        <a:prstGeom prst="homePlate">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24339" tIns="106680" rIns="199136" bIns="106680" numCol="1" spcCol="1270" anchor="ctr" anchorCtr="0">
          <a:noAutofit/>
        </a:bodyPr>
        <a:lstStyle/>
        <a:p>
          <a:pPr lvl="0" algn="l" defTabSz="1244600">
            <a:lnSpc>
              <a:spcPct val="90000"/>
            </a:lnSpc>
            <a:spcBef>
              <a:spcPct val="0"/>
            </a:spcBef>
            <a:spcAft>
              <a:spcPct val="35000"/>
            </a:spcAft>
          </a:pPr>
          <a:r>
            <a:rPr lang="vi-VN" sz="2800" kern="1200" dirty="0">
              <a:latin typeface="+mj-lt"/>
            </a:rPr>
            <a:t>    </a:t>
          </a:r>
          <a:r>
            <a:rPr lang="en-US" sz="2800" kern="1200" dirty="0" err="1"/>
            <a:t>Năm</a:t>
          </a:r>
          <a:r>
            <a:rPr lang="en-US" sz="2800" kern="1200" dirty="0"/>
            <a:t> </a:t>
          </a:r>
          <a:r>
            <a:rPr lang="en-US" sz="2800" kern="1200" dirty="0" err="1"/>
            <a:t>học</a:t>
          </a:r>
          <a:r>
            <a:rPr lang="en-US" sz="2800" kern="1200" dirty="0"/>
            <a:t> 2022-2023, </a:t>
          </a:r>
          <a:r>
            <a:rPr lang="en-US" sz="2800" kern="1200" dirty="0" err="1"/>
            <a:t>bản</a:t>
          </a:r>
          <a:r>
            <a:rPr lang="en-US" sz="2800" kern="1200" dirty="0"/>
            <a:t> </a:t>
          </a:r>
          <a:r>
            <a:rPr lang="en-US" sz="2800" kern="1200" dirty="0" err="1"/>
            <a:t>thân</a:t>
          </a:r>
          <a:r>
            <a:rPr lang="en-US" sz="2800" kern="1200" dirty="0"/>
            <a:t> </a:t>
          </a:r>
          <a:r>
            <a:rPr lang="en-US" sz="2800" kern="1200" dirty="0" err="1"/>
            <a:t>được</a:t>
          </a:r>
          <a:r>
            <a:rPr lang="en-US" sz="2800" kern="1200" dirty="0"/>
            <a:t> </a:t>
          </a:r>
          <a:r>
            <a:rPr lang="en-US" sz="2800" kern="1200" dirty="0" err="1"/>
            <a:t>phân</a:t>
          </a:r>
          <a:r>
            <a:rPr lang="en-US" sz="2800" kern="1200" dirty="0"/>
            <a:t> </a:t>
          </a:r>
          <a:r>
            <a:rPr lang="en-US" sz="2800" kern="1200" dirty="0" err="1"/>
            <a:t>công</a:t>
          </a:r>
          <a:r>
            <a:rPr lang="en-US" sz="2800" kern="1200" dirty="0"/>
            <a:t> </a:t>
          </a:r>
          <a:r>
            <a:rPr lang="en-US" sz="2800" kern="1200" dirty="0" err="1"/>
            <a:t>giảng</a:t>
          </a:r>
          <a:r>
            <a:rPr lang="en-US" sz="2800" kern="1200" dirty="0"/>
            <a:t> </a:t>
          </a:r>
          <a:r>
            <a:rPr lang="en-US" sz="2800" kern="1200" dirty="0" err="1"/>
            <a:t>dạy</a:t>
          </a:r>
          <a:r>
            <a:rPr lang="en-US" sz="2800" kern="1200" dirty="0"/>
            <a:t> </a:t>
          </a:r>
          <a:r>
            <a:rPr lang="en-US" sz="2800" kern="1200" dirty="0" err="1"/>
            <a:t>lớp</a:t>
          </a:r>
          <a:r>
            <a:rPr lang="en-US" sz="2800" kern="1200" dirty="0"/>
            <a:t> 5A4 </a:t>
          </a:r>
          <a:r>
            <a:rPr lang="en-US" sz="2800" kern="1200" dirty="0" err="1"/>
            <a:t>với</a:t>
          </a:r>
          <a:r>
            <a:rPr lang="vi-VN" sz="2800" kern="1200" dirty="0"/>
            <a:t> 3</a:t>
          </a:r>
          <a:r>
            <a:rPr lang="en-US" sz="2800" kern="1200" dirty="0"/>
            <a:t>3</a:t>
          </a:r>
          <a:r>
            <a:rPr lang="vi-VN" sz="2800" kern="1200" dirty="0"/>
            <a:t> học sinh, có 15 em nữ. </a:t>
          </a:r>
          <a:r>
            <a:rPr lang="en-US" sz="2800" kern="1200" dirty="0" err="1"/>
            <a:t>Khi</a:t>
          </a:r>
          <a:r>
            <a:rPr lang="en-US" sz="2800" kern="1200" dirty="0"/>
            <a:t> </a:t>
          </a:r>
          <a:r>
            <a:rPr lang="en-US" sz="2800" kern="1200" dirty="0" err="1"/>
            <a:t>nhận</a:t>
          </a:r>
          <a:r>
            <a:rPr lang="en-US" sz="2800" kern="1200" dirty="0"/>
            <a:t> </a:t>
          </a:r>
          <a:r>
            <a:rPr lang="en-US" sz="2800" kern="1200" dirty="0" err="1"/>
            <a:t>bàn</a:t>
          </a:r>
          <a:r>
            <a:rPr lang="en-US" sz="2800" kern="1200" dirty="0"/>
            <a:t> </a:t>
          </a:r>
          <a:r>
            <a:rPr lang="en-US" sz="2800" kern="1200" dirty="0" err="1"/>
            <a:t>giao</a:t>
          </a:r>
          <a:r>
            <a:rPr lang="en-US" sz="2800" kern="1200" dirty="0"/>
            <a:t> </a:t>
          </a:r>
          <a:r>
            <a:rPr lang="en-US" sz="2800" kern="1200" dirty="0" err="1"/>
            <a:t>lớp</a:t>
          </a:r>
          <a:r>
            <a:rPr lang="en-US" sz="2800" kern="1200" dirty="0"/>
            <a:t>, </a:t>
          </a:r>
          <a:r>
            <a:rPr lang="en-US" sz="2800" kern="1200" dirty="0" err="1"/>
            <a:t>nắm</a:t>
          </a:r>
          <a:r>
            <a:rPr lang="en-US" sz="2800" kern="1200" dirty="0"/>
            <a:t> </a:t>
          </a:r>
          <a:r>
            <a:rPr lang="en-US" sz="2800" kern="1200" dirty="0" err="1"/>
            <a:t>thông</a:t>
          </a:r>
          <a:r>
            <a:rPr lang="en-US" sz="2800" kern="1200" dirty="0"/>
            <a:t> tin </a:t>
          </a:r>
          <a:r>
            <a:rPr lang="en-US" sz="2800" kern="1200" dirty="0" err="1"/>
            <a:t>từ</a:t>
          </a:r>
          <a:r>
            <a:rPr lang="en-US" sz="2800" kern="1200" dirty="0"/>
            <a:t> </a:t>
          </a:r>
          <a:r>
            <a:rPr lang="en-US" sz="2800" kern="1200" dirty="0" err="1"/>
            <a:t>giáo</a:t>
          </a:r>
          <a:r>
            <a:rPr lang="en-US" sz="2800" kern="1200" dirty="0"/>
            <a:t> </a:t>
          </a:r>
          <a:r>
            <a:rPr lang="en-US" sz="2800" kern="1200" dirty="0" err="1"/>
            <a:t>viên</a:t>
          </a:r>
          <a:r>
            <a:rPr lang="en-US" sz="2800" kern="1200" dirty="0"/>
            <a:t> </a:t>
          </a:r>
          <a:r>
            <a:rPr lang="en-US" sz="2800" kern="1200" dirty="0" err="1"/>
            <a:t>chủ</a:t>
          </a:r>
          <a:r>
            <a:rPr lang="en-US" sz="2800" kern="1200" dirty="0"/>
            <a:t> </a:t>
          </a:r>
          <a:r>
            <a:rPr lang="en-US" sz="2800" kern="1200" dirty="0" err="1"/>
            <a:t>nhiệm</a:t>
          </a:r>
          <a:r>
            <a:rPr lang="en-US" sz="2800" kern="1200" dirty="0"/>
            <a:t> </a:t>
          </a:r>
          <a:r>
            <a:rPr lang="en-US" sz="2800" kern="1200" dirty="0" err="1"/>
            <a:t>lớp</a:t>
          </a:r>
          <a:r>
            <a:rPr lang="en-US" sz="2800" kern="1200" dirty="0"/>
            <a:t> 4 </a:t>
          </a:r>
          <a:r>
            <a:rPr lang="en-US" sz="2800" kern="1200" dirty="0" err="1"/>
            <a:t>thì</a:t>
          </a:r>
          <a:r>
            <a:rPr lang="en-US" sz="2800" kern="1200" dirty="0"/>
            <a:t> </a:t>
          </a:r>
          <a:r>
            <a:rPr lang="en-US" sz="2800" kern="1200" dirty="0" err="1"/>
            <a:t>đa</a:t>
          </a:r>
          <a:r>
            <a:rPr lang="en-US" sz="2800" kern="1200" dirty="0"/>
            <a:t> </a:t>
          </a:r>
          <a:r>
            <a:rPr lang="en-US" sz="2800" kern="1200" dirty="0" err="1"/>
            <a:t>số</a:t>
          </a:r>
          <a:r>
            <a:rPr lang="en-US" sz="2800" kern="1200" dirty="0"/>
            <a:t> </a:t>
          </a:r>
          <a:r>
            <a:rPr lang="en-US" sz="2800" kern="1200" dirty="0" err="1"/>
            <a:t>các</a:t>
          </a:r>
          <a:r>
            <a:rPr lang="en-US" sz="2800" kern="1200" dirty="0"/>
            <a:t> </a:t>
          </a:r>
          <a:r>
            <a:rPr lang="en-US" sz="2800" kern="1200" dirty="0" err="1"/>
            <a:t>em</a:t>
          </a:r>
          <a:r>
            <a:rPr lang="en-US" sz="2800" kern="1200" dirty="0"/>
            <a:t> </a:t>
          </a:r>
          <a:r>
            <a:rPr lang="en-US" sz="2800" kern="1200" dirty="0" err="1"/>
            <a:t>còn</a:t>
          </a:r>
          <a:r>
            <a:rPr lang="en-US" sz="2800" kern="1200" dirty="0"/>
            <a:t> </a:t>
          </a:r>
          <a:r>
            <a:rPr lang="en-US" sz="2800" kern="1200" dirty="0" err="1"/>
            <a:t>hạn</a:t>
          </a:r>
          <a:r>
            <a:rPr lang="en-US" sz="2800" kern="1200" dirty="0"/>
            <a:t> </a:t>
          </a:r>
          <a:r>
            <a:rPr lang="en-US" sz="2800" kern="1200" dirty="0" err="1"/>
            <a:t>chế</a:t>
          </a:r>
          <a:r>
            <a:rPr lang="en-US" sz="2800" kern="1200" dirty="0"/>
            <a:t> </a:t>
          </a:r>
          <a:r>
            <a:rPr lang="en-US" sz="2800" kern="1200" dirty="0" err="1"/>
            <a:t>trong</a:t>
          </a:r>
          <a:r>
            <a:rPr lang="en-US" sz="2800" kern="1200" dirty="0"/>
            <a:t> </a:t>
          </a:r>
          <a:r>
            <a:rPr lang="en-US" sz="2800" kern="1200" dirty="0" err="1"/>
            <a:t>giải</a:t>
          </a:r>
          <a:r>
            <a:rPr lang="en-US" sz="2800" kern="1200" dirty="0"/>
            <a:t> </a:t>
          </a:r>
          <a:r>
            <a:rPr lang="en-US" sz="2800" kern="1200" dirty="0" err="1"/>
            <a:t>toán</a:t>
          </a:r>
          <a:r>
            <a:rPr lang="en-US" sz="2800" kern="1200" dirty="0"/>
            <a:t> </a:t>
          </a:r>
          <a:r>
            <a:rPr lang="en-US" sz="2800" kern="1200" dirty="0" err="1"/>
            <a:t>có</a:t>
          </a:r>
          <a:r>
            <a:rPr lang="en-US" sz="2800" kern="1200" dirty="0"/>
            <a:t> </a:t>
          </a:r>
          <a:r>
            <a:rPr lang="en-US" sz="2800" kern="1200" dirty="0" err="1"/>
            <a:t>lời</a:t>
          </a:r>
          <a:r>
            <a:rPr lang="en-US" sz="2800" kern="1200" dirty="0"/>
            <a:t> </a:t>
          </a:r>
          <a:r>
            <a:rPr lang="en-US" sz="2800" kern="1200" dirty="0" err="1"/>
            <a:t>văn</a:t>
          </a:r>
          <a:r>
            <a:rPr lang="en-US" sz="2800" kern="1200" dirty="0"/>
            <a:t>.</a:t>
          </a:r>
          <a:endParaRPr lang="vi-VN" sz="2800" kern="1200" dirty="0">
            <a:latin typeface="+mj-lt"/>
          </a:endParaRPr>
        </a:p>
      </dsp:txBody>
      <dsp:txXfrm rot="10800000">
        <a:off x="1965718" y="495144"/>
        <a:ext cx="6223369" cy="4329390"/>
      </dsp:txXfrm>
    </dsp:sp>
    <dsp:sp modelId="{D8AD3E45-05CA-45F1-974D-E68B32920E6E}">
      <dsp:nvSpPr>
        <dsp:cNvPr id="0" name=""/>
        <dsp:cNvSpPr/>
      </dsp:nvSpPr>
      <dsp:spPr>
        <a:xfrm>
          <a:off x="0" y="1015904"/>
          <a:ext cx="3003225" cy="3003225"/>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1">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E74DF6-AA8F-45EB-A6C9-212E71C654BC}">
      <dsp:nvSpPr>
        <dsp:cNvPr id="0" name=""/>
        <dsp:cNvSpPr/>
      </dsp:nvSpPr>
      <dsp:spPr>
        <a:xfrm rot="10800000">
          <a:off x="-1" y="251179"/>
          <a:ext cx="8568955" cy="4529998"/>
        </a:xfrm>
        <a:prstGeom prst="homePlate">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64618" tIns="106680" rIns="199136" bIns="106680" numCol="1" spcCol="1270" anchor="ctr" anchorCtr="0">
          <a:noAutofit/>
        </a:bodyPr>
        <a:lstStyle/>
        <a:p>
          <a:pPr lvl="0" algn="just" defTabSz="1244600">
            <a:lnSpc>
              <a:spcPct val="90000"/>
            </a:lnSpc>
            <a:spcBef>
              <a:spcPct val="0"/>
            </a:spcBef>
            <a:spcAft>
              <a:spcPct val="35000"/>
            </a:spcAft>
          </a:pPr>
          <a:r>
            <a:rPr lang="vi-VN" sz="2800" kern="1200" dirty="0">
              <a:latin typeface="+mj-lt"/>
            </a:rPr>
            <a:t>   </a:t>
          </a:r>
          <a:r>
            <a:rPr lang="en-US" sz="2800" kern="1200" dirty="0">
              <a:latin typeface="+mj-lt"/>
            </a:rPr>
            <a:t> </a:t>
          </a:r>
          <a:r>
            <a:rPr lang="en-US" sz="2800" kern="1200" dirty="0" err="1">
              <a:latin typeface="+mj-lt"/>
            </a:rPr>
            <a:t>G</a:t>
          </a:r>
          <a:r>
            <a:rPr lang="en-US" sz="2800" kern="1200" dirty="0" err="1"/>
            <a:t>iải</a:t>
          </a:r>
          <a:r>
            <a:rPr lang="en-US" sz="2800" kern="1200" dirty="0"/>
            <a:t> </a:t>
          </a:r>
          <a:r>
            <a:rPr lang="en-US" sz="2800" kern="1200" dirty="0" err="1"/>
            <a:t>toán</a:t>
          </a:r>
          <a:r>
            <a:rPr lang="en-US" sz="2800" kern="1200" dirty="0"/>
            <a:t> </a:t>
          </a:r>
          <a:r>
            <a:rPr lang="en-US" sz="2800" kern="1200" dirty="0" err="1"/>
            <a:t>có</a:t>
          </a:r>
          <a:r>
            <a:rPr lang="en-US" sz="2800" kern="1200" dirty="0"/>
            <a:t> </a:t>
          </a:r>
          <a:r>
            <a:rPr lang="en-US" sz="2800" kern="1200" dirty="0" err="1"/>
            <a:t>lời</a:t>
          </a:r>
          <a:r>
            <a:rPr lang="en-US" sz="2800" kern="1200" dirty="0"/>
            <a:t> </a:t>
          </a:r>
          <a:r>
            <a:rPr lang="en-US" sz="2800" kern="1200" dirty="0" err="1"/>
            <a:t>văn</a:t>
          </a:r>
          <a:r>
            <a:rPr lang="en-US" sz="2800" kern="1200" dirty="0"/>
            <a:t> </a:t>
          </a:r>
          <a:r>
            <a:rPr lang="en-US" sz="2800" kern="1200" dirty="0" err="1"/>
            <a:t>giữ</a:t>
          </a:r>
          <a:r>
            <a:rPr lang="en-US" sz="2800" kern="1200" dirty="0"/>
            <a:t> </a:t>
          </a:r>
          <a:r>
            <a:rPr lang="en-US" sz="2800" kern="1200" dirty="0" err="1"/>
            <a:t>một</a:t>
          </a:r>
          <a:r>
            <a:rPr lang="en-US" sz="2800" kern="1200" dirty="0"/>
            <a:t> </a:t>
          </a:r>
          <a:r>
            <a:rPr lang="en-US" sz="2800" kern="1200" dirty="0" err="1"/>
            <a:t>vai</a:t>
          </a:r>
          <a:r>
            <a:rPr lang="en-US" sz="2800" kern="1200" dirty="0"/>
            <a:t> </a:t>
          </a:r>
          <a:r>
            <a:rPr lang="en-US" sz="2800" kern="1200" dirty="0" err="1"/>
            <a:t>trò</a:t>
          </a:r>
          <a:r>
            <a:rPr lang="en-US" sz="2800" kern="1200" dirty="0"/>
            <a:t> </a:t>
          </a:r>
          <a:r>
            <a:rPr lang="en-US" sz="2800" kern="1200" dirty="0" err="1"/>
            <a:t>quan</a:t>
          </a:r>
          <a:r>
            <a:rPr lang="en-US" sz="2800" kern="1200" dirty="0"/>
            <a:t> </a:t>
          </a:r>
          <a:r>
            <a:rPr lang="en-US" sz="2800" kern="1200" dirty="0" err="1"/>
            <a:t>trọng</a:t>
          </a:r>
          <a:r>
            <a:rPr lang="en-US" sz="2800" kern="1200" dirty="0"/>
            <a:t>. </a:t>
          </a:r>
          <a:r>
            <a:rPr lang="en-US" sz="2800" kern="1200" dirty="0" err="1"/>
            <a:t>Thông</a:t>
          </a:r>
          <a:r>
            <a:rPr lang="en-US" sz="2800" kern="1200" dirty="0"/>
            <a:t> qua </a:t>
          </a:r>
          <a:r>
            <a:rPr lang="en-US" sz="2800" kern="1200" dirty="0" err="1"/>
            <a:t>việc</a:t>
          </a:r>
          <a:r>
            <a:rPr lang="en-US" sz="2800" kern="1200" dirty="0"/>
            <a:t> </a:t>
          </a:r>
          <a:r>
            <a:rPr lang="en-US" sz="2800" kern="1200" dirty="0" err="1"/>
            <a:t>giải</a:t>
          </a:r>
          <a:r>
            <a:rPr lang="en-US" sz="2800" kern="1200" dirty="0"/>
            <a:t> </a:t>
          </a:r>
          <a:r>
            <a:rPr lang="en-US" sz="2800" kern="1200" dirty="0" err="1"/>
            <a:t>toán</a:t>
          </a:r>
          <a:r>
            <a:rPr lang="en-US" sz="2800" kern="1200" dirty="0"/>
            <a:t>, </a:t>
          </a:r>
          <a:r>
            <a:rPr lang="en-US" sz="2800" kern="1200" dirty="0" err="1"/>
            <a:t>học</a:t>
          </a:r>
          <a:r>
            <a:rPr lang="en-US" sz="2800" kern="1200" dirty="0"/>
            <a:t> </a:t>
          </a:r>
          <a:r>
            <a:rPr lang="en-US" sz="2800" kern="1200" dirty="0" err="1"/>
            <a:t>sinh</a:t>
          </a:r>
          <a:r>
            <a:rPr lang="en-US" sz="2800" kern="1200" dirty="0"/>
            <a:t> </a:t>
          </a:r>
          <a:r>
            <a:rPr lang="en-US" sz="2800" kern="1200" dirty="0" err="1"/>
            <a:t>hiểu</a:t>
          </a:r>
          <a:r>
            <a:rPr lang="en-US" sz="2800" kern="1200" dirty="0"/>
            <a:t> </a:t>
          </a:r>
          <a:r>
            <a:rPr lang="en-US" sz="2800" kern="1200" dirty="0" err="1"/>
            <a:t>được</a:t>
          </a:r>
          <a:r>
            <a:rPr lang="en-US" sz="2800" kern="1200" dirty="0"/>
            <a:t> </a:t>
          </a:r>
          <a:r>
            <a:rPr lang="en-US" sz="2800" kern="1200" dirty="0" err="1"/>
            <a:t>nhiều</a:t>
          </a:r>
          <a:r>
            <a:rPr lang="en-US" sz="2800" kern="1200" dirty="0"/>
            <a:t> </a:t>
          </a:r>
          <a:r>
            <a:rPr lang="en-US" sz="2800" kern="1200" dirty="0" err="1"/>
            <a:t>khái</a:t>
          </a:r>
          <a:r>
            <a:rPr lang="en-US" sz="2800" kern="1200" dirty="0"/>
            <a:t> </a:t>
          </a:r>
          <a:r>
            <a:rPr lang="en-US" sz="2800" kern="1200" dirty="0" err="1"/>
            <a:t>niệm</a:t>
          </a:r>
          <a:r>
            <a:rPr lang="en-US" sz="2800" kern="1200" dirty="0"/>
            <a:t> </a:t>
          </a:r>
          <a:r>
            <a:rPr lang="en-US" sz="2800" kern="1200" dirty="0" err="1"/>
            <a:t>trong</a:t>
          </a:r>
          <a:r>
            <a:rPr lang="en-US" sz="2800" kern="1200" dirty="0"/>
            <a:t> </a:t>
          </a:r>
          <a:r>
            <a:rPr lang="en-US" sz="2800" kern="1200" dirty="0" err="1"/>
            <a:t>toán</a:t>
          </a:r>
          <a:r>
            <a:rPr lang="en-US" sz="2800" kern="1200" dirty="0"/>
            <a:t> </a:t>
          </a:r>
          <a:r>
            <a:rPr lang="en-US" sz="2800" kern="1200" dirty="0" err="1"/>
            <a:t>học</a:t>
          </a:r>
          <a:r>
            <a:rPr lang="en-US" sz="2800" kern="1200" dirty="0"/>
            <a:t> </a:t>
          </a:r>
          <a:r>
            <a:rPr lang="en-US" sz="2800" kern="1200" dirty="0" err="1"/>
            <a:t>như</a:t>
          </a:r>
          <a:r>
            <a:rPr lang="en-US" sz="2800" kern="1200" dirty="0"/>
            <a:t> </a:t>
          </a:r>
          <a:r>
            <a:rPr lang="en-US" sz="2800" kern="1200" dirty="0" err="1"/>
            <a:t>các</a:t>
          </a:r>
          <a:r>
            <a:rPr lang="en-US" sz="2800" kern="1200" dirty="0"/>
            <a:t> </a:t>
          </a:r>
          <a:r>
            <a:rPr lang="en-US" sz="2800" kern="1200" dirty="0" err="1"/>
            <a:t>số</a:t>
          </a:r>
          <a:r>
            <a:rPr lang="en-US" sz="2800" kern="1200" dirty="0"/>
            <a:t>, </a:t>
          </a:r>
          <a:r>
            <a:rPr lang="en-US" sz="2800" kern="1200" dirty="0" err="1"/>
            <a:t>các</a:t>
          </a:r>
          <a:r>
            <a:rPr lang="en-US" sz="2800" kern="1200" dirty="0"/>
            <a:t> </a:t>
          </a:r>
          <a:r>
            <a:rPr lang="en-US" sz="2800" kern="1200" dirty="0" err="1"/>
            <a:t>phép</a:t>
          </a:r>
          <a:r>
            <a:rPr lang="en-US" sz="2800" kern="1200" dirty="0"/>
            <a:t> </a:t>
          </a:r>
          <a:r>
            <a:rPr lang="en-US" sz="2800" kern="1200" dirty="0" err="1"/>
            <a:t>tính</a:t>
          </a:r>
          <a:r>
            <a:rPr lang="en-US" sz="2800" kern="1200" dirty="0"/>
            <a:t>, </a:t>
          </a:r>
          <a:r>
            <a:rPr lang="en-US" sz="2800" kern="1200" dirty="0" err="1"/>
            <a:t>các</a:t>
          </a:r>
          <a:r>
            <a:rPr lang="en-US" sz="2800" kern="1200" dirty="0"/>
            <a:t> </a:t>
          </a:r>
          <a:r>
            <a:rPr lang="en-US" sz="2800" kern="1200" dirty="0" err="1"/>
            <a:t>đại</a:t>
          </a:r>
          <a:r>
            <a:rPr lang="en-US" sz="2800" kern="1200" dirty="0"/>
            <a:t> </a:t>
          </a:r>
          <a:r>
            <a:rPr lang="en-US" sz="2800" kern="1200" dirty="0" err="1"/>
            <a:t>lượng</a:t>
          </a:r>
          <a:r>
            <a:rPr lang="en-US" sz="2800" kern="1200" dirty="0"/>
            <a:t>, </a:t>
          </a:r>
          <a:r>
            <a:rPr lang="en-US" sz="2800" kern="1200" dirty="0" err="1"/>
            <a:t>các</a:t>
          </a:r>
          <a:r>
            <a:rPr lang="en-US" sz="2800" kern="1200" dirty="0"/>
            <a:t> </a:t>
          </a:r>
          <a:r>
            <a:rPr lang="en-US" sz="2800" kern="1200" dirty="0" err="1"/>
            <a:t>yếu</a:t>
          </a:r>
          <a:r>
            <a:rPr lang="en-US" sz="2800" kern="1200" dirty="0"/>
            <a:t> </a:t>
          </a:r>
          <a:r>
            <a:rPr lang="en-US" sz="2800" kern="1200" dirty="0" err="1"/>
            <a:t>tố</a:t>
          </a:r>
          <a:r>
            <a:rPr lang="en-US" sz="2800" kern="1200" dirty="0"/>
            <a:t> </a:t>
          </a:r>
          <a:r>
            <a:rPr lang="en-US" sz="2800" kern="1200" dirty="0" err="1"/>
            <a:t>hình</a:t>
          </a:r>
          <a:r>
            <a:rPr lang="en-US" sz="2800" kern="1200" dirty="0"/>
            <a:t> </a:t>
          </a:r>
          <a:r>
            <a:rPr lang="en-US" sz="2800" kern="1200" dirty="0" err="1"/>
            <a:t>học</a:t>
          </a:r>
          <a:r>
            <a:rPr lang="en-US" sz="2800" kern="1200" dirty="0"/>
            <a:t>, . . . </a:t>
          </a:r>
          <a:r>
            <a:rPr lang="en-US" sz="2800" kern="1200" dirty="0" err="1"/>
            <a:t>đều</a:t>
          </a:r>
          <a:r>
            <a:rPr lang="en-US" sz="2800" kern="1200" dirty="0"/>
            <a:t> </a:t>
          </a:r>
          <a:r>
            <a:rPr lang="en-US" sz="2800" kern="1200" dirty="0" err="1"/>
            <a:t>có</a:t>
          </a:r>
          <a:r>
            <a:rPr lang="en-US" sz="2800" kern="1200" dirty="0"/>
            <a:t> </a:t>
          </a:r>
          <a:r>
            <a:rPr lang="en-US" sz="2800" kern="1200" dirty="0" err="1"/>
            <a:t>nguồn</a:t>
          </a:r>
          <a:r>
            <a:rPr lang="en-US" sz="2800" kern="1200" dirty="0"/>
            <a:t> </a:t>
          </a:r>
          <a:r>
            <a:rPr lang="en-US" sz="2800" kern="1200" dirty="0" err="1"/>
            <a:t>gốc</a:t>
          </a:r>
          <a:r>
            <a:rPr lang="en-US" sz="2800" kern="1200" dirty="0"/>
            <a:t> </a:t>
          </a:r>
          <a:r>
            <a:rPr lang="en-US" sz="2800" kern="1200" dirty="0" err="1"/>
            <a:t>trong</a:t>
          </a:r>
          <a:r>
            <a:rPr lang="en-US" sz="2800" kern="1200" dirty="0"/>
            <a:t> </a:t>
          </a:r>
          <a:r>
            <a:rPr lang="en-US" sz="2800" kern="1200" dirty="0" err="1"/>
            <a:t>cuộc</a:t>
          </a:r>
          <a:r>
            <a:rPr lang="en-US" sz="2800" kern="1200" dirty="0"/>
            <a:t> </a:t>
          </a:r>
          <a:r>
            <a:rPr lang="en-US" sz="2800" kern="1200" dirty="0" err="1"/>
            <a:t>sống</a:t>
          </a:r>
          <a:r>
            <a:rPr lang="en-US" sz="2800" kern="1200" dirty="0"/>
            <a:t> </a:t>
          </a:r>
          <a:r>
            <a:rPr lang="en-US" sz="2800" kern="1200" dirty="0" err="1"/>
            <a:t>hiện</a:t>
          </a:r>
          <a:r>
            <a:rPr lang="en-US" sz="2800" kern="1200" dirty="0"/>
            <a:t> </a:t>
          </a:r>
          <a:r>
            <a:rPr lang="en-US" sz="2800" kern="1200" dirty="0" err="1"/>
            <a:t>thực</a:t>
          </a:r>
          <a:r>
            <a:rPr lang="en-US" sz="2800" kern="1200" dirty="0"/>
            <a:t>, </a:t>
          </a:r>
          <a:r>
            <a:rPr lang="en-US" sz="2800" kern="1200" dirty="0" err="1"/>
            <a:t>trong</a:t>
          </a:r>
          <a:r>
            <a:rPr lang="en-US" sz="2800" kern="1200" dirty="0"/>
            <a:t> </a:t>
          </a:r>
          <a:r>
            <a:rPr lang="en-US" sz="2800" kern="1200" dirty="0" err="1"/>
            <a:t>thực</a:t>
          </a:r>
          <a:r>
            <a:rPr lang="en-US" sz="2800" kern="1200" dirty="0"/>
            <a:t> </a:t>
          </a:r>
          <a:r>
            <a:rPr lang="en-US" sz="2800" kern="1200" dirty="0" err="1"/>
            <a:t>tiễn</a:t>
          </a:r>
          <a:r>
            <a:rPr lang="en-US" sz="2800" kern="1200" dirty="0"/>
            <a:t> </a:t>
          </a:r>
          <a:r>
            <a:rPr lang="en-US" sz="2800" kern="1200" dirty="0" err="1"/>
            <a:t>hoạt</a:t>
          </a:r>
          <a:r>
            <a:rPr lang="en-US" sz="2800" kern="1200" dirty="0"/>
            <a:t> </a:t>
          </a:r>
          <a:r>
            <a:rPr lang="en-US" sz="2800" kern="1200" dirty="0" err="1"/>
            <a:t>động</a:t>
          </a:r>
          <a:r>
            <a:rPr lang="en-US" sz="2800" kern="1200" dirty="0"/>
            <a:t> </a:t>
          </a:r>
          <a:r>
            <a:rPr lang="en-US" sz="2800" kern="1200" dirty="0" err="1"/>
            <a:t>của</a:t>
          </a:r>
          <a:r>
            <a:rPr lang="en-US" sz="2800" kern="1200" dirty="0"/>
            <a:t> con </a:t>
          </a:r>
          <a:r>
            <a:rPr lang="en-US" sz="2800" kern="1200" dirty="0" err="1"/>
            <a:t>người</a:t>
          </a:r>
          <a:r>
            <a:rPr lang="en-US" sz="2800" kern="1200" dirty="0"/>
            <a:t>, </a:t>
          </a:r>
          <a:r>
            <a:rPr lang="en-US" sz="2800" kern="1200" dirty="0" err="1"/>
            <a:t>thấy</a:t>
          </a:r>
          <a:r>
            <a:rPr lang="en-US" sz="2800" kern="1200" dirty="0"/>
            <a:t> </a:t>
          </a:r>
          <a:r>
            <a:rPr lang="en-US" sz="2800" kern="1200" dirty="0" err="1"/>
            <a:t>được</a:t>
          </a:r>
          <a:r>
            <a:rPr lang="en-US" sz="2800" kern="1200" dirty="0"/>
            <a:t> </a:t>
          </a:r>
          <a:r>
            <a:rPr lang="en-US" sz="2800" kern="1200" dirty="0" err="1"/>
            <a:t>mối</a:t>
          </a:r>
          <a:r>
            <a:rPr lang="en-US" sz="2800" kern="1200" dirty="0"/>
            <a:t> </a:t>
          </a:r>
          <a:r>
            <a:rPr lang="en-US" sz="2800" kern="1200" dirty="0" err="1"/>
            <a:t>quan</a:t>
          </a:r>
          <a:r>
            <a:rPr lang="en-US" sz="2800" kern="1200" dirty="0"/>
            <a:t> </a:t>
          </a:r>
          <a:r>
            <a:rPr lang="en-US" sz="2800" kern="1200" dirty="0" err="1"/>
            <a:t>hệ</a:t>
          </a:r>
          <a:r>
            <a:rPr lang="en-US" sz="2800" kern="1200" dirty="0"/>
            <a:t> </a:t>
          </a:r>
          <a:r>
            <a:rPr lang="en-US" sz="2800" kern="1200" dirty="0" err="1"/>
            <a:t>biện</a:t>
          </a:r>
          <a:r>
            <a:rPr lang="en-US" sz="2800" kern="1200" dirty="0"/>
            <a:t> </a:t>
          </a:r>
          <a:r>
            <a:rPr lang="en-US" sz="2800" kern="1200" dirty="0" err="1"/>
            <a:t>chứng</a:t>
          </a:r>
          <a:r>
            <a:rPr lang="en-US" sz="2800" kern="1200" dirty="0"/>
            <a:t> </a:t>
          </a:r>
          <a:r>
            <a:rPr lang="en-US" sz="2800" kern="1200" dirty="0" err="1"/>
            <a:t>giữa</a:t>
          </a:r>
          <a:r>
            <a:rPr lang="en-US" sz="2800" kern="1200" dirty="0"/>
            <a:t> </a:t>
          </a:r>
          <a:r>
            <a:rPr lang="en-US" sz="2800" kern="1200" dirty="0" err="1"/>
            <a:t>các</a:t>
          </a:r>
          <a:r>
            <a:rPr lang="en-US" sz="2800" kern="1200" dirty="0"/>
            <a:t> </a:t>
          </a:r>
          <a:r>
            <a:rPr lang="en-US" sz="2800" kern="1200" dirty="0" err="1"/>
            <a:t>sự</a:t>
          </a:r>
          <a:r>
            <a:rPr lang="en-US" sz="2800" kern="1200" dirty="0"/>
            <a:t> </a:t>
          </a:r>
          <a:r>
            <a:rPr lang="en-US" sz="2800" kern="1200" dirty="0" err="1"/>
            <a:t>kiện</a:t>
          </a:r>
          <a:r>
            <a:rPr lang="en-US" sz="2800" kern="1200" dirty="0"/>
            <a:t>, </a:t>
          </a:r>
          <a:r>
            <a:rPr lang="en-US" sz="2800" kern="1200" dirty="0" err="1"/>
            <a:t>giữa</a:t>
          </a:r>
          <a:r>
            <a:rPr lang="en-US" sz="2800" kern="1200" dirty="0"/>
            <a:t> </a:t>
          </a:r>
          <a:r>
            <a:rPr lang="en-US" sz="2800" kern="1200" dirty="0" err="1"/>
            <a:t>cái</a:t>
          </a:r>
          <a:r>
            <a:rPr lang="en-US" sz="2800" kern="1200" dirty="0"/>
            <a:t> </a:t>
          </a:r>
          <a:r>
            <a:rPr lang="en-US" sz="2800" kern="1200" dirty="0" err="1"/>
            <a:t>đã</a:t>
          </a:r>
          <a:r>
            <a:rPr lang="en-US" sz="2800" kern="1200" dirty="0"/>
            <a:t> </a:t>
          </a:r>
          <a:r>
            <a:rPr lang="en-US" sz="2800" kern="1200" dirty="0" err="1"/>
            <a:t>cho</a:t>
          </a:r>
          <a:r>
            <a:rPr lang="en-US" sz="2800" kern="1200" dirty="0"/>
            <a:t> </a:t>
          </a:r>
          <a:r>
            <a:rPr lang="en-US" sz="2800" kern="1200" dirty="0" err="1"/>
            <a:t>và</a:t>
          </a:r>
          <a:r>
            <a:rPr lang="en-US" sz="2800" kern="1200" dirty="0"/>
            <a:t> </a:t>
          </a:r>
          <a:r>
            <a:rPr lang="en-US" sz="2800" kern="1200" dirty="0" err="1"/>
            <a:t>cái</a:t>
          </a:r>
          <a:r>
            <a:rPr lang="en-US" sz="2800" kern="1200" dirty="0"/>
            <a:t> </a:t>
          </a:r>
          <a:r>
            <a:rPr lang="en-US" sz="2800" kern="1200" dirty="0" err="1"/>
            <a:t>phải</a:t>
          </a:r>
          <a:r>
            <a:rPr lang="en-US" sz="2800" kern="1200" dirty="0"/>
            <a:t> </a:t>
          </a:r>
          <a:r>
            <a:rPr lang="en-US" sz="2800" kern="1200" dirty="0" err="1"/>
            <a:t>tìm</a:t>
          </a:r>
          <a:r>
            <a:rPr lang="en-US" sz="2800" kern="1200" dirty="0"/>
            <a:t>.</a:t>
          </a:r>
          <a:endParaRPr lang="vi-VN" sz="2800" kern="1200" dirty="0">
            <a:latin typeface="+mj-lt"/>
          </a:endParaRPr>
        </a:p>
      </dsp:txBody>
      <dsp:txXfrm rot="10800000">
        <a:off x="1132498" y="251179"/>
        <a:ext cx="7436456" cy="4529998"/>
      </dsp:txXfrm>
    </dsp:sp>
    <dsp:sp modelId="{D8AD3E45-05CA-45F1-974D-E68B32920E6E}">
      <dsp:nvSpPr>
        <dsp:cNvPr id="0" name=""/>
        <dsp:cNvSpPr/>
      </dsp:nvSpPr>
      <dsp:spPr>
        <a:xfrm>
          <a:off x="0" y="1083743"/>
          <a:ext cx="2220505" cy="2867795"/>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1">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EC7054-75C8-48FF-A7EA-C797407E9A27}" type="datetimeFigureOut">
              <a:rPr lang="vi-VN" smtClean="0"/>
              <a:t>04/01/2023</a:t>
            </a:fld>
            <a:endParaRPr lang="vi-V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F9E253-7C02-4117-A67F-46A0C7FE7767}" type="slidenum">
              <a:rPr lang="vi-VN" smtClean="0"/>
              <a:t>‹#›</a:t>
            </a:fld>
            <a:endParaRPr lang="vi-VN"/>
          </a:p>
        </p:txBody>
      </p:sp>
    </p:spTree>
    <p:extLst>
      <p:ext uri="{BB962C8B-B14F-4D97-AF65-F5344CB8AC3E}">
        <p14:creationId xmlns:p14="http://schemas.microsoft.com/office/powerpoint/2010/main" val="721569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10"/>
          </p:nvPr>
        </p:nvSpPr>
        <p:spPr/>
        <p:txBody>
          <a:bodyPr/>
          <a:lstStyle/>
          <a:p>
            <a:fld id="{BBF9E253-7C02-4117-A67F-46A0C7FE7767}" type="slidenum">
              <a:rPr lang="vi-VN" smtClean="0"/>
              <a:t>6</a:t>
            </a:fld>
            <a:endParaRPr lang="vi-VN"/>
          </a:p>
        </p:txBody>
      </p:sp>
    </p:spTree>
    <p:extLst>
      <p:ext uri="{BB962C8B-B14F-4D97-AF65-F5344CB8AC3E}">
        <p14:creationId xmlns:p14="http://schemas.microsoft.com/office/powerpoint/2010/main" val="3689177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10"/>
          </p:nvPr>
        </p:nvSpPr>
        <p:spPr/>
        <p:txBody>
          <a:bodyPr/>
          <a:lstStyle/>
          <a:p>
            <a:fld id="{BBF9E253-7C02-4117-A67F-46A0C7FE7767}" type="slidenum">
              <a:rPr lang="vi-VN" smtClean="0">
                <a:solidFill>
                  <a:prstClr val="black"/>
                </a:solidFill>
              </a:rPr>
              <a:pPr/>
              <a:t>7</a:t>
            </a:fld>
            <a:endParaRPr lang="vi-VN">
              <a:solidFill>
                <a:prstClr val="black"/>
              </a:solidFill>
            </a:endParaRPr>
          </a:p>
        </p:txBody>
      </p:sp>
    </p:spTree>
    <p:extLst>
      <p:ext uri="{BB962C8B-B14F-4D97-AF65-F5344CB8AC3E}">
        <p14:creationId xmlns:p14="http://schemas.microsoft.com/office/powerpoint/2010/main" val="3689177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vi-V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t>04/01/2023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304CA49-7214-44FF-8E90-6E338AFD383E}" type="slidenum">
              <a:rPr lang="vi-VN" smtClean="0"/>
              <a:t>‹#›</a:t>
            </a:fld>
            <a:endParaRPr lang="vi-VN"/>
          </a:p>
        </p:txBody>
      </p:sp>
    </p:spTree>
    <p:extLst>
      <p:ext uri="{BB962C8B-B14F-4D97-AF65-F5344CB8AC3E}">
        <p14:creationId xmlns:p14="http://schemas.microsoft.com/office/powerpoint/2010/main" val="1281592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t>04/01/2023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304CA49-7214-44FF-8E90-6E338AFD383E}" type="slidenum">
              <a:rPr lang="vi-VN" smtClean="0"/>
              <a:t>‹#›</a:t>
            </a:fld>
            <a:endParaRPr lang="vi-VN"/>
          </a:p>
        </p:txBody>
      </p:sp>
    </p:spTree>
    <p:extLst>
      <p:ext uri="{BB962C8B-B14F-4D97-AF65-F5344CB8AC3E}">
        <p14:creationId xmlns:p14="http://schemas.microsoft.com/office/powerpoint/2010/main" val="2191702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t>04/01/2023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304CA49-7214-44FF-8E90-6E338AFD383E}" type="slidenum">
              <a:rPr lang="vi-VN" smtClean="0"/>
              <a:t>‹#›</a:t>
            </a:fld>
            <a:endParaRPr lang="vi-VN"/>
          </a:p>
        </p:txBody>
      </p:sp>
    </p:spTree>
    <p:extLst>
      <p:ext uri="{BB962C8B-B14F-4D97-AF65-F5344CB8AC3E}">
        <p14:creationId xmlns:p14="http://schemas.microsoft.com/office/powerpoint/2010/main" val="1820723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vi-V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335938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4666050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vi-VN"/>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4762009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7511612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vi-VN"/>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8" name="Footer Placeholder 7"/>
          <p:cNvSpPr>
            <a:spLocks noGrp="1"/>
          </p:cNvSpPr>
          <p:nvPr>
            <p:ph type="ftr" sz="quarter" idx="11"/>
          </p:nvPr>
        </p:nvSpPr>
        <p:spPr/>
        <p:txBody>
          <a:bodyPr/>
          <a:lstStyle/>
          <a:p>
            <a:endParaRPr lang="vi-VN">
              <a:solidFill>
                <a:prstClr val="black">
                  <a:tint val="75000"/>
                </a:prstClr>
              </a:solidFill>
            </a:endParaRPr>
          </a:p>
        </p:txBody>
      </p:sp>
      <p:sp>
        <p:nvSpPr>
          <p:cNvPr id="9" name="Slide Number Placeholder 8"/>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6382117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4" name="Footer Placeholder 3"/>
          <p:cNvSpPr>
            <a:spLocks noGrp="1"/>
          </p:cNvSpPr>
          <p:nvPr>
            <p:ph type="ftr" sz="quarter" idx="11"/>
          </p:nvPr>
        </p:nvSpPr>
        <p:spPr/>
        <p:txBody>
          <a:bodyPr/>
          <a:lstStyle/>
          <a:p>
            <a:endParaRPr lang="vi-VN">
              <a:solidFill>
                <a:prstClr val="black">
                  <a:tint val="75000"/>
                </a:prstClr>
              </a:solidFill>
            </a:endParaRPr>
          </a:p>
        </p:txBody>
      </p:sp>
      <p:sp>
        <p:nvSpPr>
          <p:cNvPr id="5" name="Slide Number Placeholder 4"/>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2153453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3" name="Footer Placeholder 2"/>
          <p:cNvSpPr>
            <a:spLocks noGrp="1"/>
          </p:cNvSpPr>
          <p:nvPr>
            <p:ph type="ftr" sz="quarter" idx="11"/>
          </p:nvPr>
        </p:nvSpPr>
        <p:spPr/>
        <p:txBody>
          <a:bodyPr/>
          <a:lstStyle/>
          <a:p>
            <a:endParaRPr lang="vi-VN">
              <a:solidFill>
                <a:prstClr val="black">
                  <a:tint val="75000"/>
                </a:prstClr>
              </a:solidFill>
            </a:endParaRPr>
          </a:p>
        </p:txBody>
      </p:sp>
      <p:sp>
        <p:nvSpPr>
          <p:cNvPr id="4" name="Slide Number Placeholder 3"/>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6373735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vi-VN"/>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269964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t>04/01/2023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304CA49-7214-44FF-8E90-6E338AFD383E}" type="slidenum">
              <a:rPr lang="vi-VN" smtClean="0"/>
              <a:t>‹#›</a:t>
            </a:fld>
            <a:endParaRPr lang="vi-VN"/>
          </a:p>
        </p:txBody>
      </p:sp>
    </p:spTree>
    <p:extLst>
      <p:ext uri="{BB962C8B-B14F-4D97-AF65-F5344CB8AC3E}">
        <p14:creationId xmlns:p14="http://schemas.microsoft.com/office/powerpoint/2010/main" val="6824065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vi-VN"/>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vi-V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4210439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640725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0390962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vi-V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5394242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2608011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vi-VN"/>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709505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3885418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vi-VN"/>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8" name="Footer Placeholder 7"/>
          <p:cNvSpPr>
            <a:spLocks noGrp="1"/>
          </p:cNvSpPr>
          <p:nvPr>
            <p:ph type="ftr" sz="quarter" idx="11"/>
          </p:nvPr>
        </p:nvSpPr>
        <p:spPr/>
        <p:txBody>
          <a:bodyPr/>
          <a:lstStyle/>
          <a:p>
            <a:endParaRPr lang="vi-VN">
              <a:solidFill>
                <a:prstClr val="black">
                  <a:tint val="75000"/>
                </a:prstClr>
              </a:solidFill>
            </a:endParaRPr>
          </a:p>
        </p:txBody>
      </p:sp>
      <p:sp>
        <p:nvSpPr>
          <p:cNvPr id="9" name="Slide Number Placeholder 8"/>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64949921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4" name="Footer Placeholder 3"/>
          <p:cNvSpPr>
            <a:spLocks noGrp="1"/>
          </p:cNvSpPr>
          <p:nvPr>
            <p:ph type="ftr" sz="quarter" idx="11"/>
          </p:nvPr>
        </p:nvSpPr>
        <p:spPr/>
        <p:txBody>
          <a:bodyPr/>
          <a:lstStyle/>
          <a:p>
            <a:endParaRPr lang="vi-VN">
              <a:solidFill>
                <a:prstClr val="black">
                  <a:tint val="75000"/>
                </a:prstClr>
              </a:solidFill>
            </a:endParaRPr>
          </a:p>
        </p:txBody>
      </p:sp>
      <p:sp>
        <p:nvSpPr>
          <p:cNvPr id="5" name="Slide Number Placeholder 4"/>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6762284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3" name="Footer Placeholder 2"/>
          <p:cNvSpPr>
            <a:spLocks noGrp="1"/>
          </p:cNvSpPr>
          <p:nvPr>
            <p:ph type="ftr" sz="quarter" idx="11"/>
          </p:nvPr>
        </p:nvSpPr>
        <p:spPr/>
        <p:txBody>
          <a:bodyPr/>
          <a:lstStyle/>
          <a:p>
            <a:endParaRPr lang="vi-VN">
              <a:solidFill>
                <a:prstClr val="black">
                  <a:tint val="75000"/>
                </a:prstClr>
              </a:solidFill>
            </a:endParaRPr>
          </a:p>
        </p:txBody>
      </p:sp>
      <p:sp>
        <p:nvSpPr>
          <p:cNvPr id="4" name="Slide Number Placeholder 3"/>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614318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vi-VN"/>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A5FEE1-9915-46F1-B5C6-BD1E0A43E26B}" type="datetimeFigureOut">
              <a:rPr lang="vi-VN" smtClean="0"/>
              <a:t>04/01/2023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304CA49-7214-44FF-8E90-6E338AFD383E}" type="slidenum">
              <a:rPr lang="vi-VN" smtClean="0"/>
              <a:t>‹#›</a:t>
            </a:fld>
            <a:endParaRPr lang="vi-VN"/>
          </a:p>
        </p:txBody>
      </p:sp>
    </p:spTree>
    <p:extLst>
      <p:ext uri="{BB962C8B-B14F-4D97-AF65-F5344CB8AC3E}">
        <p14:creationId xmlns:p14="http://schemas.microsoft.com/office/powerpoint/2010/main" val="102411227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vi-VN"/>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59436283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vi-VN"/>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vi-V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3632590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19020357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51203492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vi-V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9489006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53838121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vi-VN"/>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77828785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2526060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vi-VN"/>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8" name="Footer Placeholder 7"/>
          <p:cNvSpPr>
            <a:spLocks noGrp="1"/>
          </p:cNvSpPr>
          <p:nvPr>
            <p:ph type="ftr" sz="quarter" idx="11"/>
          </p:nvPr>
        </p:nvSpPr>
        <p:spPr/>
        <p:txBody>
          <a:bodyPr/>
          <a:lstStyle/>
          <a:p>
            <a:endParaRPr lang="vi-VN">
              <a:solidFill>
                <a:prstClr val="black">
                  <a:tint val="75000"/>
                </a:prstClr>
              </a:solidFill>
            </a:endParaRPr>
          </a:p>
        </p:txBody>
      </p:sp>
      <p:sp>
        <p:nvSpPr>
          <p:cNvPr id="9" name="Slide Number Placeholder 8"/>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20676047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4" name="Footer Placeholder 3"/>
          <p:cNvSpPr>
            <a:spLocks noGrp="1"/>
          </p:cNvSpPr>
          <p:nvPr>
            <p:ph type="ftr" sz="quarter" idx="11"/>
          </p:nvPr>
        </p:nvSpPr>
        <p:spPr/>
        <p:txBody>
          <a:bodyPr/>
          <a:lstStyle/>
          <a:p>
            <a:endParaRPr lang="vi-VN">
              <a:solidFill>
                <a:prstClr val="black">
                  <a:tint val="75000"/>
                </a:prstClr>
              </a:solidFill>
            </a:endParaRPr>
          </a:p>
        </p:txBody>
      </p:sp>
      <p:sp>
        <p:nvSpPr>
          <p:cNvPr id="5" name="Slide Number Placeholder 4"/>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923091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9CA5FEE1-9915-46F1-B5C6-BD1E0A43E26B}" type="datetimeFigureOut">
              <a:rPr lang="vi-VN" smtClean="0"/>
              <a:t>04/01/2023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8304CA49-7214-44FF-8E90-6E338AFD383E}" type="slidenum">
              <a:rPr lang="vi-VN" smtClean="0"/>
              <a:t>‹#›</a:t>
            </a:fld>
            <a:endParaRPr lang="vi-VN"/>
          </a:p>
        </p:txBody>
      </p:sp>
    </p:spTree>
    <p:extLst>
      <p:ext uri="{BB962C8B-B14F-4D97-AF65-F5344CB8AC3E}">
        <p14:creationId xmlns:p14="http://schemas.microsoft.com/office/powerpoint/2010/main" val="159699729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3" name="Footer Placeholder 2"/>
          <p:cNvSpPr>
            <a:spLocks noGrp="1"/>
          </p:cNvSpPr>
          <p:nvPr>
            <p:ph type="ftr" sz="quarter" idx="11"/>
          </p:nvPr>
        </p:nvSpPr>
        <p:spPr/>
        <p:txBody>
          <a:bodyPr/>
          <a:lstStyle/>
          <a:p>
            <a:endParaRPr lang="vi-VN">
              <a:solidFill>
                <a:prstClr val="black">
                  <a:tint val="75000"/>
                </a:prstClr>
              </a:solidFill>
            </a:endParaRPr>
          </a:p>
        </p:txBody>
      </p:sp>
      <p:sp>
        <p:nvSpPr>
          <p:cNvPr id="4" name="Slide Number Placeholder 3"/>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02723400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vi-VN"/>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9873519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vi-VN"/>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vi-V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73490959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26370844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75722375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vi-V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67037264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71358211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vi-VN"/>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67885786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20754888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vi-VN"/>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8" name="Footer Placeholder 7"/>
          <p:cNvSpPr>
            <a:spLocks noGrp="1"/>
          </p:cNvSpPr>
          <p:nvPr>
            <p:ph type="ftr" sz="quarter" idx="11"/>
          </p:nvPr>
        </p:nvSpPr>
        <p:spPr/>
        <p:txBody>
          <a:bodyPr/>
          <a:lstStyle/>
          <a:p>
            <a:endParaRPr lang="vi-VN">
              <a:solidFill>
                <a:prstClr val="black">
                  <a:tint val="75000"/>
                </a:prstClr>
              </a:solidFill>
            </a:endParaRPr>
          </a:p>
        </p:txBody>
      </p:sp>
      <p:sp>
        <p:nvSpPr>
          <p:cNvPr id="9" name="Slide Number Placeholder 8"/>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865069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vi-VN"/>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9CA5FEE1-9915-46F1-B5C6-BD1E0A43E26B}" type="datetimeFigureOut">
              <a:rPr lang="vi-VN" smtClean="0"/>
              <a:t>04/01/2023</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8304CA49-7214-44FF-8E90-6E338AFD383E}" type="slidenum">
              <a:rPr lang="vi-VN" smtClean="0"/>
              <a:t>‹#›</a:t>
            </a:fld>
            <a:endParaRPr lang="vi-VN"/>
          </a:p>
        </p:txBody>
      </p:sp>
    </p:spTree>
    <p:extLst>
      <p:ext uri="{BB962C8B-B14F-4D97-AF65-F5344CB8AC3E}">
        <p14:creationId xmlns:p14="http://schemas.microsoft.com/office/powerpoint/2010/main" val="64396183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4" name="Footer Placeholder 3"/>
          <p:cNvSpPr>
            <a:spLocks noGrp="1"/>
          </p:cNvSpPr>
          <p:nvPr>
            <p:ph type="ftr" sz="quarter" idx="11"/>
          </p:nvPr>
        </p:nvSpPr>
        <p:spPr/>
        <p:txBody>
          <a:bodyPr/>
          <a:lstStyle/>
          <a:p>
            <a:endParaRPr lang="vi-VN">
              <a:solidFill>
                <a:prstClr val="black">
                  <a:tint val="75000"/>
                </a:prstClr>
              </a:solidFill>
            </a:endParaRPr>
          </a:p>
        </p:txBody>
      </p:sp>
      <p:sp>
        <p:nvSpPr>
          <p:cNvPr id="5" name="Slide Number Placeholder 4"/>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6211134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3" name="Footer Placeholder 2"/>
          <p:cNvSpPr>
            <a:spLocks noGrp="1"/>
          </p:cNvSpPr>
          <p:nvPr>
            <p:ph type="ftr" sz="quarter" idx="11"/>
          </p:nvPr>
        </p:nvSpPr>
        <p:spPr/>
        <p:txBody>
          <a:bodyPr/>
          <a:lstStyle/>
          <a:p>
            <a:endParaRPr lang="vi-VN">
              <a:solidFill>
                <a:prstClr val="black">
                  <a:tint val="75000"/>
                </a:prstClr>
              </a:solidFill>
            </a:endParaRPr>
          </a:p>
        </p:txBody>
      </p:sp>
      <p:sp>
        <p:nvSpPr>
          <p:cNvPr id="4" name="Slide Number Placeholder 3"/>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77686898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vi-VN"/>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05503678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vi-VN"/>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vi-V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21018255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71133255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05047356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vi-V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25088245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24921633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vi-VN"/>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10796791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879449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9CA5FEE1-9915-46F1-B5C6-BD1E0A43E26B}" type="datetimeFigureOut">
              <a:rPr lang="vi-VN" smtClean="0"/>
              <a:t>04/01/2023</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8304CA49-7214-44FF-8E90-6E338AFD383E}" type="slidenum">
              <a:rPr lang="vi-VN" smtClean="0"/>
              <a:t>‹#›</a:t>
            </a:fld>
            <a:endParaRPr lang="vi-VN"/>
          </a:p>
        </p:txBody>
      </p:sp>
    </p:spTree>
    <p:extLst>
      <p:ext uri="{BB962C8B-B14F-4D97-AF65-F5344CB8AC3E}">
        <p14:creationId xmlns:p14="http://schemas.microsoft.com/office/powerpoint/2010/main" val="268214226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vi-VN"/>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8" name="Footer Placeholder 7"/>
          <p:cNvSpPr>
            <a:spLocks noGrp="1"/>
          </p:cNvSpPr>
          <p:nvPr>
            <p:ph type="ftr" sz="quarter" idx="11"/>
          </p:nvPr>
        </p:nvSpPr>
        <p:spPr/>
        <p:txBody>
          <a:bodyPr/>
          <a:lstStyle/>
          <a:p>
            <a:endParaRPr lang="vi-VN">
              <a:solidFill>
                <a:prstClr val="black">
                  <a:tint val="75000"/>
                </a:prstClr>
              </a:solidFill>
            </a:endParaRPr>
          </a:p>
        </p:txBody>
      </p:sp>
      <p:sp>
        <p:nvSpPr>
          <p:cNvPr id="9" name="Slide Number Placeholder 8"/>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66722325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4" name="Footer Placeholder 3"/>
          <p:cNvSpPr>
            <a:spLocks noGrp="1"/>
          </p:cNvSpPr>
          <p:nvPr>
            <p:ph type="ftr" sz="quarter" idx="11"/>
          </p:nvPr>
        </p:nvSpPr>
        <p:spPr/>
        <p:txBody>
          <a:bodyPr/>
          <a:lstStyle/>
          <a:p>
            <a:endParaRPr lang="vi-VN">
              <a:solidFill>
                <a:prstClr val="black">
                  <a:tint val="75000"/>
                </a:prstClr>
              </a:solidFill>
            </a:endParaRPr>
          </a:p>
        </p:txBody>
      </p:sp>
      <p:sp>
        <p:nvSpPr>
          <p:cNvPr id="5" name="Slide Number Placeholder 4"/>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37081935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3" name="Footer Placeholder 2"/>
          <p:cNvSpPr>
            <a:spLocks noGrp="1"/>
          </p:cNvSpPr>
          <p:nvPr>
            <p:ph type="ftr" sz="quarter" idx="11"/>
          </p:nvPr>
        </p:nvSpPr>
        <p:spPr/>
        <p:txBody>
          <a:bodyPr/>
          <a:lstStyle/>
          <a:p>
            <a:endParaRPr lang="vi-VN">
              <a:solidFill>
                <a:prstClr val="black">
                  <a:tint val="75000"/>
                </a:prstClr>
              </a:solidFill>
            </a:endParaRPr>
          </a:p>
        </p:txBody>
      </p:sp>
      <p:sp>
        <p:nvSpPr>
          <p:cNvPr id="4" name="Slide Number Placeholder 3"/>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49138184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vi-VN"/>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98278288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vi-VN"/>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vi-V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66547064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08353970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15350884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vi-V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25088245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249216337"/>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vi-VN"/>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107967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A5FEE1-9915-46F1-B5C6-BD1E0A43E26B}" type="datetimeFigureOut">
              <a:rPr lang="vi-VN" smtClean="0"/>
              <a:t>04/01/2023</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8304CA49-7214-44FF-8E90-6E338AFD383E}" type="slidenum">
              <a:rPr lang="vi-VN" smtClean="0"/>
              <a:t>‹#›</a:t>
            </a:fld>
            <a:endParaRPr lang="vi-VN"/>
          </a:p>
        </p:txBody>
      </p:sp>
    </p:spTree>
    <p:extLst>
      <p:ext uri="{BB962C8B-B14F-4D97-AF65-F5344CB8AC3E}">
        <p14:creationId xmlns:p14="http://schemas.microsoft.com/office/powerpoint/2010/main" val="18282726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87944995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vi-VN"/>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8" name="Footer Placeholder 7"/>
          <p:cNvSpPr>
            <a:spLocks noGrp="1"/>
          </p:cNvSpPr>
          <p:nvPr>
            <p:ph type="ftr" sz="quarter" idx="11"/>
          </p:nvPr>
        </p:nvSpPr>
        <p:spPr/>
        <p:txBody>
          <a:bodyPr/>
          <a:lstStyle/>
          <a:p>
            <a:endParaRPr lang="vi-VN">
              <a:solidFill>
                <a:prstClr val="black">
                  <a:tint val="75000"/>
                </a:prstClr>
              </a:solidFill>
            </a:endParaRPr>
          </a:p>
        </p:txBody>
      </p:sp>
      <p:sp>
        <p:nvSpPr>
          <p:cNvPr id="9" name="Slide Number Placeholder 8"/>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66722325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4" name="Footer Placeholder 3"/>
          <p:cNvSpPr>
            <a:spLocks noGrp="1"/>
          </p:cNvSpPr>
          <p:nvPr>
            <p:ph type="ftr" sz="quarter" idx="11"/>
          </p:nvPr>
        </p:nvSpPr>
        <p:spPr/>
        <p:txBody>
          <a:bodyPr/>
          <a:lstStyle/>
          <a:p>
            <a:endParaRPr lang="vi-VN">
              <a:solidFill>
                <a:prstClr val="black">
                  <a:tint val="75000"/>
                </a:prstClr>
              </a:solidFill>
            </a:endParaRPr>
          </a:p>
        </p:txBody>
      </p:sp>
      <p:sp>
        <p:nvSpPr>
          <p:cNvPr id="5" name="Slide Number Placeholder 4"/>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370819359"/>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3" name="Footer Placeholder 2"/>
          <p:cNvSpPr>
            <a:spLocks noGrp="1"/>
          </p:cNvSpPr>
          <p:nvPr>
            <p:ph type="ftr" sz="quarter" idx="11"/>
          </p:nvPr>
        </p:nvSpPr>
        <p:spPr/>
        <p:txBody>
          <a:bodyPr/>
          <a:lstStyle/>
          <a:p>
            <a:endParaRPr lang="vi-VN">
              <a:solidFill>
                <a:prstClr val="black">
                  <a:tint val="75000"/>
                </a:prstClr>
              </a:solidFill>
            </a:endParaRPr>
          </a:p>
        </p:txBody>
      </p:sp>
      <p:sp>
        <p:nvSpPr>
          <p:cNvPr id="4" name="Slide Number Placeholder 3"/>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49138184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vi-VN"/>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982782881"/>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vi-VN"/>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vi-V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665470640"/>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083539706"/>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153508843"/>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vi-V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250882454"/>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249216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vi-VN"/>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CA5FEE1-9915-46F1-B5C6-BD1E0A43E26B}" type="datetimeFigureOut">
              <a:rPr lang="vi-VN" smtClean="0"/>
              <a:t>04/01/2023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8304CA49-7214-44FF-8E90-6E338AFD383E}" type="slidenum">
              <a:rPr lang="vi-VN" smtClean="0"/>
              <a:t>‹#›</a:t>
            </a:fld>
            <a:endParaRPr lang="vi-VN"/>
          </a:p>
        </p:txBody>
      </p:sp>
    </p:spTree>
    <p:extLst>
      <p:ext uri="{BB962C8B-B14F-4D97-AF65-F5344CB8AC3E}">
        <p14:creationId xmlns:p14="http://schemas.microsoft.com/office/powerpoint/2010/main" val="189850748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vi-VN"/>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10796791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87944995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vi-VN"/>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8" name="Footer Placeholder 7"/>
          <p:cNvSpPr>
            <a:spLocks noGrp="1"/>
          </p:cNvSpPr>
          <p:nvPr>
            <p:ph type="ftr" sz="quarter" idx="11"/>
          </p:nvPr>
        </p:nvSpPr>
        <p:spPr/>
        <p:txBody>
          <a:bodyPr/>
          <a:lstStyle/>
          <a:p>
            <a:endParaRPr lang="vi-VN">
              <a:solidFill>
                <a:prstClr val="black">
                  <a:tint val="75000"/>
                </a:prstClr>
              </a:solidFill>
            </a:endParaRPr>
          </a:p>
        </p:txBody>
      </p:sp>
      <p:sp>
        <p:nvSpPr>
          <p:cNvPr id="9" name="Slide Number Placeholder 8"/>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667223255"/>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4" name="Footer Placeholder 3"/>
          <p:cNvSpPr>
            <a:spLocks noGrp="1"/>
          </p:cNvSpPr>
          <p:nvPr>
            <p:ph type="ftr" sz="quarter" idx="11"/>
          </p:nvPr>
        </p:nvSpPr>
        <p:spPr/>
        <p:txBody>
          <a:bodyPr/>
          <a:lstStyle/>
          <a:p>
            <a:endParaRPr lang="vi-VN">
              <a:solidFill>
                <a:prstClr val="black">
                  <a:tint val="75000"/>
                </a:prstClr>
              </a:solidFill>
            </a:endParaRPr>
          </a:p>
        </p:txBody>
      </p:sp>
      <p:sp>
        <p:nvSpPr>
          <p:cNvPr id="5" name="Slide Number Placeholder 4"/>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370819359"/>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3" name="Footer Placeholder 2"/>
          <p:cNvSpPr>
            <a:spLocks noGrp="1"/>
          </p:cNvSpPr>
          <p:nvPr>
            <p:ph type="ftr" sz="quarter" idx="11"/>
          </p:nvPr>
        </p:nvSpPr>
        <p:spPr/>
        <p:txBody>
          <a:bodyPr/>
          <a:lstStyle/>
          <a:p>
            <a:endParaRPr lang="vi-VN">
              <a:solidFill>
                <a:prstClr val="black">
                  <a:tint val="75000"/>
                </a:prstClr>
              </a:solidFill>
            </a:endParaRPr>
          </a:p>
        </p:txBody>
      </p:sp>
      <p:sp>
        <p:nvSpPr>
          <p:cNvPr id="4" name="Slide Number Placeholder 3"/>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491381847"/>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vi-VN"/>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982782881"/>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vi-VN"/>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vi-V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665470640"/>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083539706"/>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153508843"/>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vi-V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250882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vi-VN"/>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vi-V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CA5FEE1-9915-46F1-B5C6-BD1E0A43E26B}" type="datetimeFigureOut">
              <a:rPr lang="vi-VN" smtClean="0"/>
              <a:t>04/01/2023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8304CA49-7214-44FF-8E90-6E338AFD383E}" type="slidenum">
              <a:rPr lang="vi-VN" smtClean="0"/>
              <a:t>‹#›</a:t>
            </a:fld>
            <a:endParaRPr lang="vi-VN"/>
          </a:p>
        </p:txBody>
      </p:sp>
    </p:spTree>
    <p:extLst>
      <p:ext uri="{BB962C8B-B14F-4D97-AF65-F5344CB8AC3E}">
        <p14:creationId xmlns:p14="http://schemas.microsoft.com/office/powerpoint/2010/main" val="3188205792"/>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249216337"/>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vi-VN"/>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107967913"/>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879449953"/>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vi-VN"/>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8" name="Footer Placeholder 7"/>
          <p:cNvSpPr>
            <a:spLocks noGrp="1"/>
          </p:cNvSpPr>
          <p:nvPr>
            <p:ph type="ftr" sz="quarter" idx="11"/>
          </p:nvPr>
        </p:nvSpPr>
        <p:spPr/>
        <p:txBody>
          <a:bodyPr/>
          <a:lstStyle/>
          <a:p>
            <a:endParaRPr lang="vi-VN">
              <a:solidFill>
                <a:prstClr val="black">
                  <a:tint val="75000"/>
                </a:prstClr>
              </a:solidFill>
            </a:endParaRPr>
          </a:p>
        </p:txBody>
      </p:sp>
      <p:sp>
        <p:nvSpPr>
          <p:cNvPr id="9" name="Slide Number Placeholder 8"/>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667223255"/>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4" name="Footer Placeholder 3"/>
          <p:cNvSpPr>
            <a:spLocks noGrp="1"/>
          </p:cNvSpPr>
          <p:nvPr>
            <p:ph type="ftr" sz="quarter" idx="11"/>
          </p:nvPr>
        </p:nvSpPr>
        <p:spPr/>
        <p:txBody>
          <a:bodyPr/>
          <a:lstStyle/>
          <a:p>
            <a:endParaRPr lang="vi-VN">
              <a:solidFill>
                <a:prstClr val="black">
                  <a:tint val="75000"/>
                </a:prstClr>
              </a:solidFill>
            </a:endParaRPr>
          </a:p>
        </p:txBody>
      </p:sp>
      <p:sp>
        <p:nvSpPr>
          <p:cNvPr id="5" name="Slide Number Placeholder 4"/>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370819359"/>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3" name="Footer Placeholder 2"/>
          <p:cNvSpPr>
            <a:spLocks noGrp="1"/>
          </p:cNvSpPr>
          <p:nvPr>
            <p:ph type="ftr" sz="quarter" idx="11"/>
          </p:nvPr>
        </p:nvSpPr>
        <p:spPr/>
        <p:txBody>
          <a:bodyPr/>
          <a:lstStyle/>
          <a:p>
            <a:endParaRPr lang="vi-VN">
              <a:solidFill>
                <a:prstClr val="black">
                  <a:tint val="75000"/>
                </a:prstClr>
              </a:solidFill>
            </a:endParaRPr>
          </a:p>
        </p:txBody>
      </p:sp>
      <p:sp>
        <p:nvSpPr>
          <p:cNvPr id="4" name="Slide Number Placeholder 3"/>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491381847"/>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vi-VN"/>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98278288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vi-VN"/>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vi-V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665470640"/>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083539706"/>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153508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CA5FEE1-9915-46F1-B5C6-BD1E0A43E26B}" type="datetimeFigureOut">
              <a:rPr lang="vi-VN" smtClean="0"/>
              <a:t>04/01/2023</a:t>
            </a:fld>
            <a:endParaRPr lang="vi-VN"/>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04CA49-7214-44FF-8E90-6E338AFD383E}" type="slidenum">
              <a:rPr lang="vi-VN" smtClean="0"/>
              <a:t>‹#›</a:t>
            </a:fld>
            <a:endParaRPr lang="vi-VN"/>
          </a:p>
        </p:txBody>
      </p:sp>
    </p:spTree>
    <p:extLst>
      <p:ext uri="{BB962C8B-B14F-4D97-AF65-F5344CB8AC3E}">
        <p14:creationId xmlns:p14="http://schemas.microsoft.com/office/powerpoint/2010/main" val="1777106789"/>
      </p:ext>
    </p:extLst>
  </p:cSld>
  <p:clrMap bg1="lt1" tx1="dk1" bg2="lt2" tx2="dk2" accent1="accent1" accent2="accent2" accent3="accent3" accent4="accent4" accent5="accent5" accent6="accent6" hlink="hlink" folHlink="folHlink"/>
  <p:sldLayoutIdLst>
    <p:sldLayoutId id="2147483974" r:id="rId1"/>
    <p:sldLayoutId id="2147483975" r:id="rId2"/>
    <p:sldLayoutId id="2147483976" r:id="rId3"/>
    <p:sldLayoutId id="2147483977" r:id="rId4"/>
    <p:sldLayoutId id="2147483978" r:id="rId5"/>
    <p:sldLayoutId id="2147483979" r:id="rId6"/>
    <p:sldLayoutId id="2147483980" r:id="rId7"/>
    <p:sldLayoutId id="2147483981" r:id="rId8"/>
    <p:sldLayoutId id="2147483982" r:id="rId9"/>
    <p:sldLayoutId id="2147483983" r:id="rId10"/>
    <p:sldLayoutId id="2147483984"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vi-V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vi-VN">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281102179"/>
      </p:ext>
    </p:extLst>
  </p:cSld>
  <p:clrMap bg1="lt1" tx1="dk1" bg2="lt2" tx2="dk2" accent1="accent1" accent2="accent2" accent3="accent3" accent4="accent4" accent5="accent5" accent6="accent6" hlink="hlink" folHlink="folHlink"/>
  <p:sldLayoutIdLst>
    <p:sldLayoutId id="2147483986" r:id="rId1"/>
    <p:sldLayoutId id="2147483987" r:id="rId2"/>
    <p:sldLayoutId id="2147483988" r:id="rId3"/>
    <p:sldLayoutId id="2147483989" r:id="rId4"/>
    <p:sldLayoutId id="2147483990" r:id="rId5"/>
    <p:sldLayoutId id="2147483991" r:id="rId6"/>
    <p:sldLayoutId id="2147483992" r:id="rId7"/>
    <p:sldLayoutId id="2147483993" r:id="rId8"/>
    <p:sldLayoutId id="2147483994" r:id="rId9"/>
    <p:sldLayoutId id="2147483995" r:id="rId10"/>
    <p:sldLayoutId id="214748399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vi-V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vi-VN">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823049082"/>
      </p:ext>
    </p:extLst>
  </p:cSld>
  <p:clrMap bg1="lt1" tx1="dk1" bg2="lt2" tx2="dk2" accent1="accent1" accent2="accent2" accent3="accent3" accent4="accent4" accent5="accent5" accent6="accent6" hlink="hlink" folHlink="folHlink"/>
  <p:sldLayoutIdLst>
    <p:sldLayoutId id="2147483998" r:id="rId1"/>
    <p:sldLayoutId id="2147483999" r:id="rId2"/>
    <p:sldLayoutId id="2147484000" r:id="rId3"/>
    <p:sldLayoutId id="2147484001" r:id="rId4"/>
    <p:sldLayoutId id="2147484002" r:id="rId5"/>
    <p:sldLayoutId id="2147484003" r:id="rId6"/>
    <p:sldLayoutId id="2147484004" r:id="rId7"/>
    <p:sldLayoutId id="2147484005" r:id="rId8"/>
    <p:sldLayoutId id="2147484006" r:id="rId9"/>
    <p:sldLayoutId id="2147484007" r:id="rId10"/>
    <p:sldLayoutId id="2147484008"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vi-V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vi-VN">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11452977"/>
      </p:ext>
    </p:extLst>
  </p:cSld>
  <p:clrMap bg1="lt1" tx1="dk1" bg2="lt2" tx2="dk2" accent1="accent1" accent2="accent2" accent3="accent3" accent4="accent4" accent5="accent5" accent6="accent6" hlink="hlink" folHlink="folHlink"/>
  <p:sldLayoutIdLst>
    <p:sldLayoutId id="2147484010" r:id="rId1"/>
    <p:sldLayoutId id="2147484011" r:id="rId2"/>
    <p:sldLayoutId id="2147484012" r:id="rId3"/>
    <p:sldLayoutId id="2147484013" r:id="rId4"/>
    <p:sldLayoutId id="2147484014" r:id="rId5"/>
    <p:sldLayoutId id="2147484015" r:id="rId6"/>
    <p:sldLayoutId id="2147484016" r:id="rId7"/>
    <p:sldLayoutId id="2147484017" r:id="rId8"/>
    <p:sldLayoutId id="2147484018" r:id="rId9"/>
    <p:sldLayoutId id="2147484019" r:id="rId10"/>
    <p:sldLayoutId id="2147484020"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vi-V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vi-VN">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696674000"/>
      </p:ext>
    </p:extLst>
  </p:cSld>
  <p:clrMap bg1="lt1" tx1="dk1" bg2="lt2" tx2="dk2" accent1="accent1" accent2="accent2" accent3="accent3" accent4="accent4" accent5="accent5" accent6="accent6" hlink="hlink" folHlink="folHlink"/>
  <p:sldLayoutIdLst>
    <p:sldLayoutId id="2147484022" r:id="rId1"/>
    <p:sldLayoutId id="2147484023" r:id="rId2"/>
    <p:sldLayoutId id="2147484024" r:id="rId3"/>
    <p:sldLayoutId id="2147484025" r:id="rId4"/>
    <p:sldLayoutId id="2147484026" r:id="rId5"/>
    <p:sldLayoutId id="2147484027" r:id="rId6"/>
    <p:sldLayoutId id="2147484028" r:id="rId7"/>
    <p:sldLayoutId id="2147484029" r:id="rId8"/>
    <p:sldLayoutId id="2147484030" r:id="rId9"/>
    <p:sldLayoutId id="2147484031" r:id="rId10"/>
    <p:sldLayoutId id="2147484032"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vi-V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vi-VN">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656927466"/>
      </p:ext>
    </p:extLst>
  </p:cSld>
  <p:clrMap bg1="lt1" tx1="dk1" bg2="lt2" tx2="dk2" accent1="accent1" accent2="accent2" accent3="accent3" accent4="accent4" accent5="accent5" accent6="accent6" hlink="hlink" folHlink="folHlink"/>
  <p:sldLayoutIdLst>
    <p:sldLayoutId id="2147484046" r:id="rId1"/>
    <p:sldLayoutId id="2147484047" r:id="rId2"/>
    <p:sldLayoutId id="2147484048" r:id="rId3"/>
    <p:sldLayoutId id="2147484049" r:id="rId4"/>
    <p:sldLayoutId id="2147484050" r:id="rId5"/>
    <p:sldLayoutId id="2147484051" r:id="rId6"/>
    <p:sldLayoutId id="2147484052" r:id="rId7"/>
    <p:sldLayoutId id="2147484053" r:id="rId8"/>
    <p:sldLayoutId id="2147484054" r:id="rId9"/>
    <p:sldLayoutId id="2147484055" r:id="rId10"/>
    <p:sldLayoutId id="214748405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vi-V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vi-VN">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656927466"/>
      </p:ext>
    </p:extLst>
  </p:cSld>
  <p:clrMap bg1="lt1" tx1="dk1" bg2="lt2" tx2="dk2" accent1="accent1" accent2="accent2" accent3="accent3" accent4="accent4" accent5="accent5" accent6="accent6" hlink="hlink" folHlink="folHlink"/>
  <p:sldLayoutIdLst>
    <p:sldLayoutId id="2147484058" r:id="rId1"/>
    <p:sldLayoutId id="2147484059" r:id="rId2"/>
    <p:sldLayoutId id="2147484060" r:id="rId3"/>
    <p:sldLayoutId id="2147484061" r:id="rId4"/>
    <p:sldLayoutId id="2147484062" r:id="rId5"/>
    <p:sldLayoutId id="2147484063" r:id="rId6"/>
    <p:sldLayoutId id="2147484064" r:id="rId7"/>
    <p:sldLayoutId id="2147484065" r:id="rId8"/>
    <p:sldLayoutId id="2147484066" r:id="rId9"/>
    <p:sldLayoutId id="2147484067" r:id="rId10"/>
    <p:sldLayoutId id="2147484068"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vi-V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vi-VN">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656927466"/>
      </p:ext>
    </p:extLst>
  </p:cSld>
  <p:clrMap bg1="lt1" tx1="dk1" bg2="lt2" tx2="dk2" accent1="accent1" accent2="accent2" accent3="accent3" accent4="accent4" accent5="accent5" accent6="accent6" hlink="hlink" folHlink="folHlink"/>
  <p:sldLayoutIdLst>
    <p:sldLayoutId id="2147484070" r:id="rId1"/>
    <p:sldLayoutId id="2147484071" r:id="rId2"/>
    <p:sldLayoutId id="2147484072" r:id="rId3"/>
    <p:sldLayoutId id="2147484073" r:id="rId4"/>
    <p:sldLayoutId id="2147484074" r:id="rId5"/>
    <p:sldLayoutId id="2147484075" r:id="rId6"/>
    <p:sldLayoutId id="2147484076" r:id="rId7"/>
    <p:sldLayoutId id="2147484077" r:id="rId8"/>
    <p:sldLayoutId id="2147484078" r:id="rId9"/>
    <p:sldLayoutId id="2147484079" r:id="rId10"/>
    <p:sldLayoutId id="2147484080"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vi-V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CA5FEE1-9915-46F1-B5C6-BD1E0A43E26B}" type="datetimeFigureOut">
              <a:rPr lang="vi-VN" smtClean="0">
                <a:solidFill>
                  <a:prstClr val="black">
                    <a:tint val="75000"/>
                  </a:prstClr>
                </a:solidFill>
              </a:rPr>
              <a:pPr/>
              <a:t>04/01/2023</a:t>
            </a:fld>
            <a:endParaRPr lang="vi-VN">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vi-VN">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04CA49-7214-44FF-8E90-6E338AFD383E}"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656927466"/>
      </p:ext>
    </p:extLst>
  </p:cSld>
  <p:clrMap bg1="lt1" tx1="dk1" bg2="lt2" tx2="dk2" accent1="accent1" accent2="accent2" accent3="accent3" accent4="accent4" accent5="accent5" accent6="accent6" hlink="hlink" folHlink="folHlink"/>
  <p:sldLayoutIdLst>
    <p:sldLayoutId id="2147484082" r:id="rId1"/>
    <p:sldLayoutId id="2147484083" r:id="rId2"/>
    <p:sldLayoutId id="2147484084" r:id="rId3"/>
    <p:sldLayoutId id="2147484085" r:id="rId4"/>
    <p:sldLayoutId id="2147484086" r:id="rId5"/>
    <p:sldLayoutId id="2147484087" r:id="rId6"/>
    <p:sldLayoutId id="2147484088" r:id="rId7"/>
    <p:sldLayoutId id="2147484089" r:id="rId8"/>
    <p:sldLayoutId id="2147484090" r:id="rId9"/>
    <p:sldLayoutId id="2147484091" r:id="rId10"/>
    <p:sldLayoutId id="2147484092"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vi-V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6.jpg"/><Relationship Id="rId1" Type="http://schemas.openxmlformats.org/officeDocument/2006/relationships/slideLayout" Target="../slideLayouts/slideLayout46.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9.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90.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9.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jpg"/><Relationship Id="rId1" Type="http://schemas.openxmlformats.org/officeDocument/2006/relationships/slideLayout" Target="../slideLayouts/slideLayout68.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4.jpg"/><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4.jpg"/><Relationship Id="rId7" Type="http://schemas.openxmlformats.org/officeDocument/2006/relationships/diagramColors" Target="../diagrams/colors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7.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4.jpg"/><Relationship Id="rId7" Type="http://schemas.openxmlformats.org/officeDocument/2006/relationships/diagramColors" Target="../diagrams/colors4.xml"/><Relationship Id="rId2" Type="http://schemas.openxmlformats.org/officeDocument/2006/relationships/notesSlide" Target="../notesSlides/notesSlide2.xml"/><Relationship Id="rId1" Type="http://schemas.openxmlformats.org/officeDocument/2006/relationships/slideLayout" Target="../slideLayouts/slideLayout35.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8.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1"/>
          <p:cNvSpPr txBox="1">
            <a:spLocks/>
          </p:cNvSpPr>
          <p:nvPr/>
        </p:nvSpPr>
        <p:spPr>
          <a:xfrm>
            <a:off x="62280" y="908720"/>
            <a:ext cx="9123900" cy="225842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GB" sz="3600" b="1" dirty="0">
              <a:solidFill>
                <a:prstClr val="black"/>
              </a:solidFill>
            </a:endParaRPr>
          </a:p>
          <a:p>
            <a:r>
              <a:rPr lang="vi-VN" sz="3600" b="1" dirty="0"/>
              <a:t>“ Một số biện pháp giúp học sinh lớp 5A4 Trường Tiểu học Giồng Găng phát triển năng lực tư duy và lập luận toán học thông qua dạy học giải toán có lời văn.”</a:t>
            </a:r>
            <a:endParaRPr lang="vi-VN" sz="3600" dirty="0">
              <a:latin typeface="Times New Roman" pitchFamily="18" charset="0"/>
              <a:cs typeface="Times New Roman" pitchFamily="18" charset="0"/>
            </a:endParaRPr>
          </a:p>
        </p:txBody>
      </p:sp>
      <p:sp>
        <p:nvSpPr>
          <p:cNvPr id="2" name="Rectangle 1"/>
          <p:cNvSpPr/>
          <p:nvPr/>
        </p:nvSpPr>
        <p:spPr>
          <a:xfrm>
            <a:off x="971600" y="0"/>
            <a:ext cx="7629192" cy="461665"/>
          </a:xfrm>
          <a:prstGeom prst="rect">
            <a:avLst/>
          </a:prstGeom>
        </p:spPr>
        <p:txBody>
          <a:bodyPr wrap="square">
            <a:spAutoFit/>
          </a:bodyPr>
          <a:lstStyle/>
          <a:p>
            <a:pPr algn="ctr"/>
            <a:r>
              <a:rPr lang="en-GB" sz="2400" dirty="0">
                <a:solidFill>
                  <a:srgbClr val="FF0000"/>
                </a:solidFill>
                <a:latin typeface="Times New Roman" pitchFamily="18" charset="0"/>
                <a:cs typeface="Times New Roman" pitchFamily="18" charset="0"/>
              </a:rPr>
              <a:t>B</a:t>
            </a:r>
            <a:r>
              <a:rPr lang="vi-VN" sz="2400" dirty="0">
                <a:solidFill>
                  <a:srgbClr val="FF0000"/>
                </a:solidFill>
                <a:latin typeface="Times New Roman" pitchFamily="18" charset="0"/>
                <a:cs typeface="Times New Roman" pitchFamily="18" charset="0"/>
              </a:rPr>
              <a:t>iện pháp góp phần nâng cao chất lượng công tác giảng dạy</a:t>
            </a:r>
            <a:endParaRPr lang="en-US" sz="2400" dirty="0">
              <a:solidFill>
                <a:srgbClr val="FF0000"/>
              </a:solidFill>
            </a:endParaRPr>
          </a:p>
        </p:txBody>
      </p:sp>
      <p:sp>
        <p:nvSpPr>
          <p:cNvPr id="3" name="Rectangle 2"/>
          <p:cNvSpPr/>
          <p:nvPr/>
        </p:nvSpPr>
        <p:spPr>
          <a:xfrm>
            <a:off x="1905166" y="4109178"/>
            <a:ext cx="5267596" cy="523220"/>
          </a:xfrm>
          <a:prstGeom prst="rect">
            <a:avLst/>
          </a:prstGeom>
        </p:spPr>
        <p:txBody>
          <a:bodyPr wrap="none">
            <a:spAutoFit/>
          </a:bodyPr>
          <a:lstStyle/>
          <a:p>
            <a:pPr algn="ctr"/>
            <a:r>
              <a:rPr lang="vi-VN" sz="2800" b="1" dirty="0">
                <a:solidFill>
                  <a:srgbClr val="FF0000"/>
                </a:solidFill>
                <a:latin typeface="Times New Roman" pitchFamily="18" charset="0"/>
                <a:cs typeface="Times New Roman" pitchFamily="18" charset="0"/>
              </a:rPr>
              <a:t>GIÁO VIÊN: </a:t>
            </a:r>
            <a:r>
              <a:rPr lang="en-US" sz="2800" b="1" dirty="0">
                <a:solidFill>
                  <a:srgbClr val="FF0000"/>
                </a:solidFill>
                <a:latin typeface="Times New Roman" pitchFamily="18" charset="0"/>
                <a:cs typeface="Times New Roman" pitchFamily="18" charset="0"/>
              </a:rPr>
              <a:t>HỒ VĂN TƯỜNG </a:t>
            </a:r>
            <a:endParaRPr lang="vi-VN" sz="2800" b="1" dirty="0">
              <a:solidFill>
                <a:srgbClr val="FF0000"/>
              </a:solidFill>
              <a:latin typeface="Times New Roman" pitchFamily="18" charset="0"/>
              <a:cs typeface="Times New Roman" pitchFamily="18" charset="0"/>
            </a:endParaRPr>
          </a:p>
        </p:txBody>
      </p:sp>
      <p:sp>
        <p:nvSpPr>
          <p:cNvPr id="7" name="TextBox 6"/>
          <p:cNvSpPr txBox="1"/>
          <p:nvPr/>
        </p:nvSpPr>
        <p:spPr>
          <a:xfrm>
            <a:off x="1056982" y="5445224"/>
            <a:ext cx="7134496" cy="461665"/>
          </a:xfrm>
          <a:prstGeom prst="rect">
            <a:avLst/>
          </a:prstGeom>
          <a:noFill/>
          <a:effectLst>
            <a:outerShdw blurRad="40000" dist="20000" dir="5400000" rotWithShape="0">
              <a:srgbClr val="000000">
                <a:alpha val="38000"/>
              </a:srgbClr>
            </a:outerShdw>
            <a:softEdge rad="63500"/>
          </a:effectLst>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vi-VN" sz="2400" b="1" i="1" dirty="0">
                <a:solidFill>
                  <a:srgbClr val="003300"/>
                </a:solidFill>
                <a:latin typeface="Times New Roman"/>
              </a:rPr>
              <a:t>ĐƠN VỊ: TRƯỜNG TIỂU HỌC </a:t>
            </a:r>
            <a:r>
              <a:rPr lang="en-US" sz="2400" b="1" i="1" dirty="0">
                <a:solidFill>
                  <a:srgbClr val="003300"/>
                </a:solidFill>
                <a:latin typeface="Calibri Light"/>
              </a:rPr>
              <a:t>GIỒNG GĂNG </a:t>
            </a:r>
            <a:endParaRPr lang="vi-VN" sz="2400" b="1" i="1" dirty="0">
              <a:solidFill>
                <a:srgbClr val="003300"/>
              </a:solidFill>
              <a:latin typeface="Times New Roman"/>
            </a:endParaRPr>
          </a:p>
        </p:txBody>
      </p:sp>
    </p:spTree>
    <p:extLst>
      <p:ext uri="{BB962C8B-B14F-4D97-AF65-F5344CB8AC3E}">
        <p14:creationId xmlns:p14="http://schemas.microsoft.com/office/powerpoint/2010/main" val="37955381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r="50000" b="43000"/>
          </a:stretch>
        </a:blipFill>
        <a:effectLst/>
      </p:bgPr>
    </p:bg>
    <p:spTree>
      <p:nvGrpSpPr>
        <p:cNvPr id="1" name=""/>
        <p:cNvGrpSpPr/>
        <p:nvPr/>
      </p:nvGrpSpPr>
      <p:grpSpPr>
        <a:xfrm>
          <a:off x="0" y="0"/>
          <a:ext cx="0" cy="0"/>
          <a:chOff x="0" y="0"/>
          <a:chExt cx="0" cy="0"/>
        </a:xfrm>
      </p:grpSpPr>
      <p:sp>
        <p:nvSpPr>
          <p:cNvPr id="4" name="Rectangle 3"/>
          <p:cNvSpPr/>
          <p:nvPr/>
        </p:nvSpPr>
        <p:spPr>
          <a:xfrm>
            <a:off x="-180528" y="332324"/>
            <a:ext cx="8244408" cy="707886"/>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vi-VN" sz="4000" b="1" cap="all" spc="0" dirty="0">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mj-lt"/>
              </a:rPr>
              <a:t>Biện pháp:</a:t>
            </a:r>
            <a:endParaRPr lang="en-US" sz="4000" b="1" cap="all" spc="0" dirty="0">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mj-lt"/>
            </a:endParaRPr>
          </a:p>
        </p:txBody>
      </p:sp>
      <p:sp>
        <p:nvSpPr>
          <p:cNvPr id="12" name="5-Point Star 11">
            <a:hlinkClick r:id="rId3" action="ppaction://hlinksldjump"/>
          </p:cNvPr>
          <p:cNvSpPr/>
          <p:nvPr/>
        </p:nvSpPr>
        <p:spPr>
          <a:xfrm>
            <a:off x="8637287" y="6361552"/>
            <a:ext cx="395536" cy="33136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p:cNvSpPr/>
          <p:nvPr/>
        </p:nvSpPr>
        <p:spPr>
          <a:xfrm>
            <a:off x="467543" y="1412776"/>
            <a:ext cx="8367511" cy="1913665"/>
          </a:xfrm>
          <a:prstGeom prst="rect">
            <a:avLst/>
          </a:prstGeom>
        </p:spPr>
        <p:txBody>
          <a:bodyPr wrap="square">
            <a:spAutoFit/>
          </a:bodyPr>
          <a:lstStyle/>
          <a:p>
            <a:pPr indent="457200" algn="just">
              <a:lnSpc>
                <a:spcPct val="107000"/>
              </a:lnSpc>
              <a:spcBef>
                <a:spcPts val="600"/>
              </a:spcBef>
              <a:spcAft>
                <a:spcPts val="600"/>
              </a:spcAft>
            </a:pPr>
            <a:r>
              <a:rPr lang="en-GB" sz="2800" dirty="0">
                <a:latin typeface="Times New Roman"/>
                <a:ea typeface="Calibri"/>
                <a:cs typeface="Times New Roman"/>
              </a:rPr>
              <a:t>1. </a:t>
            </a:r>
            <a:r>
              <a:rPr lang="en-GB" sz="2800" dirty="0" err="1">
                <a:latin typeface="Times New Roman"/>
                <a:ea typeface="Calibri"/>
                <a:cs typeface="Times New Roman"/>
              </a:rPr>
              <a:t>Giáo</a:t>
            </a:r>
            <a:r>
              <a:rPr lang="en-GB" sz="2800" dirty="0">
                <a:latin typeface="Times New Roman"/>
                <a:ea typeface="Calibri"/>
                <a:cs typeface="Times New Roman"/>
              </a:rPr>
              <a:t> </a:t>
            </a:r>
            <a:r>
              <a:rPr lang="en-GB" sz="2800" dirty="0" err="1">
                <a:latin typeface="Times New Roman"/>
                <a:ea typeface="Calibri"/>
                <a:cs typeface="Times New Roman"/>
              </a:rPr>
              <a:t>viên</a:t>
            </a:r>
            <a:r>
              <a:rPr lang="en-GB" sz="2800" dirty="0">
                <a:latin typeface="Times New Roman"/>
                <a:ea typeface="Calibri"/>
                <a:cs typeface="Times New Roman"/>
              </a:rPr>
              <a:t> </a:t>
            </a:r>
            <a:r>
              <a:rPr lang="en-GB" sz="2800" dirty="0" err="1">
                <a:latin typeface="Times New Roman"/>
                <a:ea typeface="Calibri"/>
                <a:cs typeface="Times New Roman"/>
              </a:rPr>
              <a:t>phải</a:t>
            </a:r>
            <a:r>
              <a:rPr lang="en-GB" sz="2800" dirty="0">
                <a:latin typeface="Times New Roman"/>
                <a:ea typeface="Calibri"/>
                <a:cs typeface="Times New Roman"/>
              </a:rPr>
              <a:t> </a:t>
            </a:r>
            <a:r>
              <a:rPr lang="en-GB" sz="2800" dirty="0" err="1">
                <a:latin typeface="Times New Roman"/>
                <a:ea typeface="Calibri"/>
                <a:cs typeface="Times New Roman"/>
              </a:rPr>
              <a:t>nắm</a:t>
            </a:r>
            <a:r>
              <a:rPr lang="en-GB" sz="2800" dirty="0">
                <a:latin typeface="Times New Roman"/>
                <a:ea typeface="Calibri"/>
                <a:cs typeface="Times New Roman"/>
              </a:rPr>
              <a:t> </a:t>
            </a:r>
            <a:r>
              <a:rPr lang="en-GB" sz="2800" dirty="0" err="1">
                <a:latin typeface="Times New Roman"/>
                <a:ea typeface="Calibri"/>
                <a:cs typeface="Times New Roman"/>
              </a:rPr>
              <a:t>chắc</a:t>
            </a:r>
            <a:r>
              <a:rPr lang="en-GB" sz="2800" dirty="0">
                <a:latin typeface="Times New Roman"/>
                <a:ea typeface="Calibri"/>
                <a:cs typeface="Times New Roman"/>
              </a:rPr>
              <a:t> </a:t>
            </a:r>
            <a:r>
              <a:rPr lang="en-GB" sz="2800" dirty="0" err="1">
                <a:latin typeface="Times New Roman"/>
                <a:ea typeface="Calibri"/>
                <a:cs typeface="Times New Roman"/>
              </a:rPr>
              <a:t>các</a:t>
            </a:r>
            <a:r>
              <a:rPr lang="en-GB" sz="2800" dirty="0">
                <a:latin typeface="Times New Roman"/>
                <a:ea typeface="Calibri"/>
                <a:cs typeface="Times New Roman"/>
              </a:rPr>
              <a:t> </a:t>
            </a:r>
            <a:r>
              <a:rPr lang="en-GB" sz="2800" dirty="0" err="1">
                <a:latin typeface="Times New Roman"/>
                <a:ea typeface="Calibri"/>
                <a:cs typeface="Times New Roman"/>
              </a:rPr>
              <a:t>biểu</a:t>
            </a:r>
            <a:r>
              <a:rPr lang="en-GB" sz="2800" dirty="0">
                <a:latin typeface="Times New Roman"/>
                <a:ea typeface="Calibri"/>
                <a:cs typeface="Times New Roman"/>
              </a:rPr>
              <a:t> </a:t>
            </a:r>
            <a:r>
              <a:rPr lang="en-GB" sz="2800" dirty="0" err="1">
                <a:latin typeface="Times New Roman"/>
                <a:ea typeface="Calibri"/>
                <a:cs typeface="Times New Roman"/>
              </a:rPr>
              <a:t>hiện</a:t>
            </a:r>
            <a:r>
              <a:rPr lang="en-GB" sz="2800" dirty="0">
                <a:latin typeface="Times New Roman"/>
                <a:ea typeface="Calibri"/>
                <a:cs typeface="Times New Roman"/>
              </a:rPr>
              <a:t> </a:t>
            </a:r>
            <a:r>
              <a:rPr lang="en-GB" sz="2800" dirty="0" err="1">
                <a:latin typeface="Times New Roman"/>
                <a:ea typeface="Calibri"/>
                <a:cs typeface="Times New Roman"/>
              </a:rPr>
              <a:t>của</a:t>
            </a:r>
            <a:r>
              <a:rPr lang="en-GB" sz="2800" dirty="0">
                <a:latin typeface="Times New Roman"/>
                <a:ea typeface="Calibri"/>
                <a:cs typeface="Times New Roman"/>
              </a:rPr>
              <a:t> </a:t>
            </a:r>
            <a:r>
              <a:rPr lang="en-GB" sz="2800" dirty="0" err="1">
                <a:latin typeface="Times New Roman"/>
                <a:ea typeface="Calibri"/>
                <a:cs typeface="Times New Roman"/>
              </a:rPr>
              <a:t>năng</a:t>
            </a:r>
            <a:r>
              <a:rPr lang="en-GB" sz="2800" dirty="0">
                <a:latin typeface="Times New Roman"/>
                <a:ea typeface="Calibri"/>
                <a:cs typeface="Times New Roman"/>
              </a:rPr>
              <a:t> </a:t>
            </a:r>
            <a:r>
              <a:rPr lang="en-GB" sz="2800" dirty="0" err="1">
                <a:latin typeface="Times New Roman"/>
                <a:ea typeface="Calibri"/>
                <a:cs typeface="Times New Roman"/>
              </a:rPr>
              <a:t>lực</a:t>
            </a:r>
            <a:r>
              <a:rPr lang="en-GB" sz="2800" dirty="0">
                <a:latin typeface="Times New Roman"/>
                <a:ea typeface="Calibri"/>
                <a:cs typeface="Times New Roman"/>
              </a:rPr>
              <a:t> </a:t>
            </a:r>
            <a:r>
              <a:rPr lang="en-GB" sz="2800" dirty="0" err="1">
                <a:latin typeface="Times New Roman"/>
                <a:ea typeface="Calibri"/>
                <a:cs typeface="Times New Roman"/>
              </a:rPr>
              <a:t>tư</a:t>
            </a:r>
            <a:r>
              <a:rPr lang="en-GB" sz="2800" dirty="0">
                <a:latin typeface="Times New Roman"/>
                <a:ea typeface="Calibri"/>
                <a:cs typeface="Times New Roman"/>
              </a:rPr>
              <a:t> </a:t>
            </a:r>
            <a:r>
              <a:rPr lang="en-GB" sz="2800" dirty="0" err="1">
                <a:latin typeface="Times New Roman"/>
                <a:ea typeface="Calibri"/>
                <a:cs typeface="Times New Roman"/>
              </a:rPr>
              <a:t>duy</a:t>
            </a:r>
            <a:r>
              <a:rPr lang="en-GB" sz="2800" dirty="0">
                <a:latin typeface="Times New Roman"/>
                <a:ea typeface="Calibri"/>
                <a:cs typeface="Times New Roman"/>
              </a:rPr>
              <a:t> </a:t>
            </a:r>
            <a:r>
              <a:rPr lang="en-GB" sz="2800" dirty="0" err="1">
                <a:latin typeface="Times New Roman"/>
                <a:ea typeface="Calibri"/>
                <a:cs typeface="Times New Roman"/>
              </a:rPr>
              <a:t>và</a:t>
            </a:r>
            <a:r>
              <a:rPr lang="en-GB" sz="2800" dirty="0">
                <a:latin typeface="Times New Roman"/>
                <a:ea typeface="Calibri"/>
                <a:cs typeface="Times New Roman"/>
              </a:rPr>
              <a:t> </a:t>
            </a:r>
            <a:r>
              <a:rPr lang="en-GB" sz="2800" dirty="0" err="1">
                <a:latin typeface="Times New Roman"/>
                <a:ea typeface="Calibri"/>
                <a:cs typeface="Times New Roman"/>
              </a:rPr>
              <a:t>lập</a:t>
            </a:r>
            <a:r>
              <a:rPr lang="en-GB" sz="2800" dirty="0">
                <a:latin typeface="Times New Roman"/>
                <a:ea typeface="Calibri"/>
                <a:cs typeface="Times New Roman"/>
              </a:rPr>
              <a:t> </a:t>
            </a:r>
            <a:r>
              <a:rPr lang="en-GB" sz="2800" dirty="0" err="1">
                <a:latin typeface="Times New Roman"/>
                <a:ea typeface="Calibri"/>
                <a:cs typeface="Times New Roman"/>
              </a:rPr>
              <a:t>luận</a:t>
            </a:r>
            <a:r>
              <a:rPr lang="en-GB" sz="2800" dirty="0">
                <a:latin typeface="Times New Roman"/>
                <a:ea typeface="Calibri"/>
                <a:cs typeface="Times New Roman"/>
              </a:rPr>
              <a:t> </a:t>
            </a:r>
            <a:r>
              <a:rPr lang="en-GB" sz="2800" dirty="0" err="1">
                <a:latin typeface="Times New Roman"/>
                <a:ea typeface="Calibri"/>
                <a:cs typeface="Times New Roman"/>
              </a:rPr>
              <a:t>toán</a:t>
            </a:r>
            <a:r>
              <a:rPr lang="en-GB" sz="2800" dirty="0">
                <a:latin typeface="Times New Roman"/>
                <a:ea typeface="Calibri"/>
                <a:cs typeface="Times New Roman"/>
              </a:rPr>
              <a:t> </a:t>
            </a:r>
            <a:r>
              <a:rPr lang="en-GB" sz="2800" dirty="0" err="1">
                <a:latin typeface="Times New Roman"/>
                <a:ea typeface="Calibri"/>
                <a:cs typeface="Times New Roman"/>
              </a:rPr>
              <a:t>học</a:t>
            </a:r>
            <a:r>
              <a:rPr lang="en-GB" sz="2800" dirty="0">
                <a:latin typeface="Times New Roman"/>
                <a:ea typeface="Calibri"/>
                <a:cs typeface="Times New Roman"/>
              </a:rPr>
              <a:t> </a:t>
            </a:r>
            <a:r>
              <a:rPr lang="en-GB" sz="2800" dirty="0" err="1">
                <a:latin typeface="Times New Roman"/>
                <a:ea typeface="Calibri"/>
                <a:cs typeface="Times New Roman"/>
              </a:rPr>
              <a:t>trong</a:t>
            </a:r>
            <a:r>
              <a:rPr lang="en-GB" sz="2800" dirty="0">
                <a:latin typeface="Times New Roman"/>
                <a:ea typeface="Calibri"/>
                <a:cs typeface="Times New Roman"/>
              </a:rPr>
              <a:t> </a:t>
            </a:r>
            <a:r>
              <a:rPr lang="en-GB" sz="2800" dirty="0" err="1">
                <a:latin typeface="Times New Roman"/>
                <a:ea typeface="Calibri"/>
                <a:cs typeface="Times New Roman"/>
              </a:rPr>
              <a:t>giải</a:t>
            </a:r>
            <a:r>
              <a:rPr lang="en-GB" sz="2800" dirty="0">
                <a:latin typeface="Times New Roman"/>
                <a:ea typeface="Calibri"/>
                <a:cs typeface="Times New Roman"/>
              </a:rPr>
              <a:t> </a:t>
            </a:r>
            <a:r>
              <a:rPr lang="en-GB" sz="2800" dirty="0" err="1">
                <a:latin typeface="Times New Roman"/>
                <a:ea typeface="Calibri"/>
                <a:cs typeface="Times New Roman"/>
              </a:rPr>
              <a:t>toán</a:t>
            </a:r>
            <a:r>
              <a:rPr lang="en-GB" sz="2800" dirty="0">
                <a:latin typeface="Times New Roman"/>
                <a:ea typeface="Calibri"/>
                <a:cs typeface="Times New Roman"/>
              </a:rPr>
              <a:t> </a:t>
            </a:r>
            <a:r>
              <a:rPr lang="en-GB" sz="2800" dirty="0" err="1">
                <a:latin typeface="Times New Roman"/>
                <a:ea typeface="Calibri"/>
                <a:cs typeface="Times New Roman"/>
              </a:rPr>
              <a:t>có</a:t>
            </a:r>
            <a:r>
              <a:rPr lang="en-GB" sz="2800" dirty="0">
                <a:latin typeface="Times New Roman"/>
                <a:ea typeface="Calibri"/>
                <a:cs typeface="Times New Roman"/>
              </a:rPr>
              <a:t> </a:t>
            </a:r>
            <a:r>
              <a:rPr lang="en-GB" sz="2800" dirty="0" err="1">
                <a:latin typeface="Times New Roman"/>
                <a:ea typeface="Calibri"/>
                <a:cs typeface="Times New Roman"/>
              </a:rPr>
              <a:t>lời</a:t>
            </a:r>
            <a:r>
              <a:rPr lang="en-GB" sz="2800" dirty="0">
                <a:latin typeface="Times New Roman"/>
                <a:ea typeface="Calibri"/>
                <a:cs typeface="Times New Roman"/>
              </a:rPr>
              <a:t> </a:t>
            </a:r>
            <a:r>
              <a:rPr lang="en-GB" sz="2800" dirty="0" err="1">
                <a:latin typeface="Times New Roman"/>
                <a:ea typeface="Calibri"/>
                <a:cs typeface="Times New Roman"/>
              </a:rPr>
              <a:t>văn</a:t>
            </a:r>
            <a:r>
              <a:rPr lang="en-GB" sz="2800" dirty="0">
                <a:latin typeface="Times New Roman"/>
                <a:ea typeface="Calibri"/>
                <a:cs typeface="Times New Roman"/>
              </a:rPr>
              <a:t> </a:t>
            </a:r>
            <a:r>
              <a:rPr lang="en-GB" sz="2800" dirty="0" err="1">
                <a:latin typeface="Times New Roman"/>
                <a:ea typeface="Calibri"/>
                <a:cs typeface="Times New Roman"/>
              </a:rPr>
              <a:t>từ</a:t>
            </a:r>
            <a:r>
              <a:rPr lang="en-GB" sz="2800" dirty="0">
                <a:latin typeface="Times New Roman"/>
                <a:ea typeface="Calibri"/>
                <a:cs typeface="Times New Roman"/>
              </a:rPr>
              <a:t> </a:t>
            </a:r>
            <a:r>
              <a:rPr lang="en-GB" sz="2800" dirty="0" err="1">
                <a:latin typeface="Times New Roman"/>
                <a:ea typeface="Calibri"/>
                <a:cs typeface="Times New Roman"/>
              </a:rPr>
              <a:t>đó</a:t>
            </a:r>
            <a:r>
              <a:rPr lang="en-US" sz="2800" dirty="0">
                <a:latin typeface="Times New Roman"/>
                <a:ea typeface="Calibri"/>
                <a:cs typeface="Times New Roman"/>
              </a:rPr>
              <a:t> </a:t>
            </a:r>
            <a:r>
              <a:rPr lang="en-US" sz="2800" dirty="0" err="1">
                <a:latin typeface="Times New Roman"/>
                <a:ea typeface="Calibri"/>
                <a:cs typeface="Times New Roman"/>
              </a:rPr>
              <a:t>lựa</a:t>
            </a:r>
            <a:r>
              <a:rPr lang="en-US" sz="2800" dirty="0">
                <a:latin typeface="Times New Roman"/>
                <a:ea typeface="Calibri"/>
                <a:cs typeface="Times New Roman"/>
              </a:rPr>
              <a:t> </a:t>
            </a:r>
            <a:r>
              <a:rPr lang="en-US" sz="2800" dirty="0" err="1">
                <a:latin typeface="Times New Roman"/>
                <a:ea typeface="Calibri"/>
                <a:cs typeface="Times New Roman"/>
              </a:rPr>
              <a:t>chọn</a:t>
            </a:r>
            <a:r>
              <a:rPr lang="en-US" sz="2800" dirty="0">
                <a:latin typeface="Times New Roman"/>
                <a:ea typeface="Calibri"/>
                <a:cs typeface="Times New Roman"/>
              </a:rPr>
              <a:t> </a:t>
            </a:r>
            <a:r>
              <a:rPr lang="en-US" sz="2800" dirty="0" err="1">
                <a:latin typeface="Times New Roman"/>
                <a:ea typeface="Calibri"/>
                <a:cs typeface="Times New Roman"/>
              </a:rPr>
              <a:t>nội</a:t>
            </a:r>
            <a:r>
              <a:rPr lang="en-US" sz="2800" dirty="0">
                <a:latin typeface="Times New Roman"/>
                <a:ea typeface="Calibri"/>
                <a:cs typeface="Times New Roman"/>
              </a:rPr>
              <a:t> dung </a:t>
            </a:r>
            <a:r>
              <a:rPr lang="en-US" sz="2800" dirty="0" err="1">
                <a:latin typeface="Times New Roman"/>
                <a:ea typeface="Calibri"/>
                <a:cs typeface="Times New Roman"/>
              </a:rPr>
              <a:t>và</a:t>
            </a:r>
            <a:r>
              <a:rPr lang="en-US" sz="2800" dirty="0">
                <a:latin typeface="Times New Roman"/>
                <a:ea typeface="Calibri"/>
                <a:cs typeface="Times New Roman"/>
              </a:rPr>
              <a:t> </a:t>
            </a:r>
            <a:r>
              <a:rPr lang="en-US" sz="2800" dirty="0" err="1">
                <a:latin typeface="Times New Roman"/>
                <a:ea typeface="Calibri"/>
                <a:cs typeface="Times New Roman"/>
              </a:rPr>
              <a:t>phương</a:t>
            </a:r>
            <a:r>
              <a:rPr lang="en-US" sz="2800" dirty="0">
                <a:latin typeface="Times New Roman"/>
                <a:ea typeface="Calibri"/>
                <a:cs typeface="Times New Roman"/>
              </a:rPr>
              <a:t> </a:t>
            </a:r>
            <a:r>
              <a:rPr lang="en-US" sz="2800" dirty="0" err="1">
                <a:latin typeface="Times New Roman"/>
                <a:ea typeface="Calibri"/>
                <a:cs typeface="Times New Roman"/>
              </a:rPr>
              <a:t>thức</a:t>
            </a:r>
            <a:r>
              <a:rPr lang="en-US" sz="2800" dirty="0">
                <a:latin typeface="Times New Roman"/>
                <a:ea typeface="Calibri"/>
                <a:cs typeface="Times New Roman"/>
              </a:rPr>
              <a:t> </a:t>
            </a:r>
            <a:r>
              <a:rPr lang="en-US" sz="2800" dirty="0" err="1">
                <a:latin typeface="Times New Roman"/>
                <a:ea typeface="Calibri"/>
                <a:cs typeface="Times New Roman"/>
              </a:rPr>
              <a:t>dạy</a:t>
            </a:r>
            <a:r>
              <a:rPr lang="en-US" sz="2800" dirty="0">
                <a:latin typeface="Times New Roman"/>
                <a:ea typeface="Calibri"/>
                <a:cs typeface="Times New Roman"/>
              </a:rPr>
              <a:t> </a:t>
            </a:r>
            <a:r>
              <a:rPr lang="en-US" sz="2800" dirty="0" err="1">
                <a:latin typeface="Times New Roman"/>
                <a:ea typeface="Calibri"/>
                <a:cs typeface="Times New Roman"/>
              </a:rPr>
              <a:t>học</a:t>
            </a:r>
            <a:r>
              <a:rPr lang="en-US" sz="2800" dirty="0">
                <a:latin typeface="Times New Roman"/>
                <a:ea typeface="Calibri"/>
                <a:cs typeface="Times New Roman"/>
              </a:rPr>
              <a:t> </a:t>
            </a:r>
            <a:r>
              <a:rPr lang="en-US" sz="2800" dirty="0" err="1">
                <a:latin typeface="Times New Roman"/>
                <a:ea typeface="Calibri"/>
                <a:cs typeface="Times New Roman"/>
              </a:rPr>
              <a:t>phù</a:t>
            </a:r>
            <a:r>
              <a:rPr lang="en-US" sz="2800" dirty="0">
                <a:latin typeface="Times New Roman"/>
                <a:ea typeface="Calibri"/>
                <a:cs typeface="Times New Roman"/>
              </a:rPr>
              <a:t> </a:t>
            </a:r>
            <a:r>
              <a:rPr lang="en-US" sz="2800" dirty="0" err="1">
                <a:latin typeface="Times New Roman"/>
                <a:ea typeface="Calibri"/>
                <a:cs typeface="Times New Roman"/>
              </a:rPr>
              <a:t>hợp</a:t>
            </a:r>
            <a:r>
              <a:rPr lang="en-US" sz="2800" dirty="0">
                <a:latin typeface="Times New Roman"/>
                <a:ea typeface="Calibri"/>
                <a:cs typeface="Times New Roman"/>
              </a:rPr>
              <a:t>.</a:t>
            </a:r>
            <a:endParaRPr lang="en-US" sz="2800" dirty="0">
              <a:ea typeface="Calibri"/>
              <a:cs typeface="Times New Roman"/>
            </a:endParaRPr>
          </a:p>
        </p:txBody>
      </p:sp>
      <p:sp>
        <p:nvSpPr>
          <p:cNvPr id="3" name="Rectangle 2"/>
          <p:cNvSpPr/>
          <p:nvPr/>
        </p:nvSpPr>
        <p:spPr>
          <a:xfrm>
            <a:off x="970146" y="3358713"/>
            <a:ext cx="7593679" cy="523220"/>
          </a:xfrm>
          <a:prstGeom prst="rect">
            <a:avLst/>
          </a:prstGeom>
        </p:spPr>
        <p:txBody>
          <a:bodyPr wrap="square">
            <a:spAutoFit/>
          </a:bodyPr>
          <a:lstStyle/>
          <a:p>
            <a:r>
              <a:rPr lang="en-GB" sz="2800" dirty="0">
                <a:latin typeface="Times New Roman"/>
                <a:ea typeface="Calibri"/>
              </a:rPr>
              <a:t>2. </a:t>
            </a:r>
            <a:r>
              <a:rPr lang="en-US" sz="2800" dirty="0" err="1">
                <a:latin typeface="Times New Roman"/>
                <a:ea typeface="Calibri"/>
              </a:rPr>
              <a:t>Hướng</a:t>
            </a:r>
            <a:r>
              <a:rPr lang="en-US" sz="2800" dirty="0">
                <a:latin typeface="Times New Roman"/>
                <a:ea typeface="Calibri"/>
              </a:rPr>
              <a:t> </a:t>
            </a:r>
            <a:r>
              <a:rPr lang="en-US" sz="2800" dirty="0" err="1">
                <a:latin typeface="Times New Roman"/>
                <a:ea typeface="Calibri"/>
              </a:rPr>
              <a:t>dẫn</a:t>
            </a:r>
            <a:r>
              <a:rPr lang="en-US" sz="2800" dirty="0">
                <a:latin typeface="Times New Roman"/>
                <a:ea typeface="Calibri"/>
              </a:rPr>
              <a:t> HS </a:t>
            </a:r>
            <a:r>
              <a:rPr lang="en-US" sz="2800" dirty="0" err="1">
                <a:latin typeface="Times New Roman"/>
                <a:ea typeface="Calibri"/>
              </a:rPr>
              <a:t>nhận</a:t>
            </a:r>
            <a:r>
              <a:rPr lang="en-US" sz="2800" dirty="0">
                <a:latin typeface="Times New Roman"/>
                <a:ea typeface="Calibri"/>
              </a:rPr>
              <a:t> </a:t>
            </a:r>
            <a:r>
              <a:rPr lang="en-US" sz="2800" dirty="0" err="1">
                <a:latin typeface="Times New Roman"/>
                <a:ea typeface="Calibri"/>
              </a:rPr>
              <a:t>biết</a:t>
            </a:r>
            <a:r>
              <a:rPr lang="en-US" sz="2800" dirty="0">
                <a:latin typeface="Times New Roman"/>
                <a:ea typeface="Calibri"/>
              </a:rPr>
              <a:t> </a:t>
            </a:r>
            <a:r>
              <a:rPr lang="en-US" sz="2800" dirty="0" err="1">
                <a:latin typeface="Times New Roman"/>
                <a:ea typeface="Calibri"/>
              </a:rPr>
              <a:t>các</a:t>
            </a:r>
            <a:r>
              <a:rPr lang="en-US" sz="2800" dirty="0">
                <a:latin typeface="Times New Roman"/>
                <a:ea typeface="Calibri"/>
              </a:rPr>
              <a:t> </a:t>
            </a:r>
            <a:r>
              <a:rPr lang="en-US" sz="2800" dirty="0" err="1">
                <a:latin typeface="Times New Roman"/>
                <a:ea typeface="Calibri"/>
              </a:rPr>
              <a:t>yếu</a:t>
            </a:r>
            <a:r>
              <a:rPr lang="en-US" sz="2800" dirty="0">
                <a:latin typeface="Times New Roman"/>
                <a:ea typeface="Calibri"/>
              </a:rPr>
              <a:t> </a:t>
            </a:r>
            <a:r>
              <a:rPr lang="en-US" sz="2800" dirty="0" err="1">
                <a:latin typeface="Times New Roman"/>
                <a:ea typeface="Calibri"/>
              </a:rPr>
              <a:t>tố</a:t>
            </a:r>
            <a:r>
              <a:rPr lang="en-US" sz="2800" dirty="0">
                <a:latin typeface="Times New Roman"/>
                <a:ea typeface="Calibri"/>
              </a:rPr>
              <a:t> </a:t>
            </a:r>
            <a:r>
              <a:rPr lang="en-US" sz="2800" dirty="0" err="1">
                <a:latin typeface="Times New Roman"/>
                <a:ea typeface="Calibri"/>
              </a:rPr>
              <a:t>của</a:t>
            </a:r>
            <a:r>
              <a:rPr lang="en-US" sz="2800" dirty="0">
                <a:latin typeface="Times New Roman"/>
                <a:ea typeface="Calibri"/>
              </a:rPr>
              <a:t> </a:t>
            </a:r>
            <a:r>
              <a:rPr lang="en-US" sz="2800" dirty="0" err="1">
                <a:latin typeface="Times New Roman"/>
                <a:ea typeface="Calibri"/>
              </a:rPr>
              <a:t>bài</a:t>
            </a:r>
            <a:r>
              <a:rPr lang="en-US" sz="2800" dirty="0">
                <a:latin typeface="Times New Roman"/>
                <a:ea typeface="Calibri"/>
              </a:rPr>
              <a:t> </a:t>
            </a:r>
            <a:r>
              <a:rPr lang="en-US" sz="2800" dirty="0" err="1">
                <a:latin typeface="Times New Roman"/>
                <a:ea typeface="Calibri"/>
              </a:rPr>
              <a:t>toán</a:t>
            </a:r>
            <a:r>
              <a:rPr lang="en-US" sz="2800" dirty="0">
                <a:latin typeface="Times New Roman"/>
                <a:ea typeface="Calibri"/>
              </a:rPr>
              <a:t>.</a:t>
            </a:r>
            <a:endParaRPr lang="en-US" sz="2800" dirty="0"/>
          </a:p>
        </p:txBody>
      </p:sp>
      <p:sp>
        <p:nvSpPr>
          <p:cNvPr id="5" name="Rectangle 4"/>
          <p:cNvSpPr/>
          <p:nvPr/>
        </p:nvSpPr>
        <p:spPr>
          <a:xfrm>
            <a:off x="539552" y="4005064"/>
            <a:ext cx="8295502" cy="1475404"/>
          </a:xfrm>
          <a:prstGeom prst="rect">
            <a:avLst/>
          </a:prstGeom>
        </p:spPr>
        <p:txBody>
          <a:bodyPr wrap="square">
            <a:spAutoFit/>
          </a:bodyPr>
          <a:lstStyle/>
          <a:p>
            <a:pPr indent="457200" algn="just">
              <a:lnSpc>
                <a:spcPct val="107000"/>
              </a:lnSpc>
              <a:spcBef>
                <a:spcPts val="600"/>
              </a:spcBef>
              <a:spcAft>
                <a:spcPts val="600"/>
              </a:spcAft>
            </a:pPr>
            <a:r>
              <a:rPr lang="es-MX" sz="2800" dirty="0">
                <a:latin typeface="Times New Roman"/>
                <a:ea typeface="Calibri"/>
                <a:cs typeface="Times New Roman"/>
              </a:rPr>
              <a:t>3. </a:t>
            </a:r>
            <a:r>
              <a:rPr lang="es-MX" sz="2800" dirty="0" err="1">
                <a:latin typeface="Times New Roman"/>
                <a:ea typeface="Calibri"/>
                <a:cs typeface="Times New Roman"/>
              </a:rPr>
              <a:t>Hình</a:t>
            </a:r>
            <a:r>
              <a:rPr lang="es-MX" sz="2800" dirty="0">
                <a:latin typeface="Times New Roman"/>
                <a:ea typeface="Calibri"/>
                <a:cs typeface="Times New Roman"/>
              </a:rPr>
              <a:t> </a:t>
            </a:r>
            <a:r>
              <a:rPr lang="es-MX" sz="2800" dirty="0" err="1">
                <a:latin typeface="Times New Roman"/>
                <a:ea typeface="Calibri"/>
                <a:cs typeface="Times New Roman"/>
              </a:rPr>
              <a:t>thành</a:t>
            </a:r>
            <a:r>
              <a:rPr lang="es-MX" sz="2800" dirty="0">
                <a:latin typeface="Times New Roman"/>
                <a:ea typeface="Calibri"/>
                <a:cs typeface="Times New Roman"/>
              </a:rPr>
              <a:t> </a:t>
            </a:r>
            <a:r>
              <a:rPr lang="es-MX" sz="2800" dirty="0" err="1">
                <a:latin typeface="Times New Roman"/>
                <a:ea typeface="Calibri"/>
                <a:cs typeface="Times New Roman"/>
              </a:rPr>
              <a:t>và</a:t>
            </a:r>
            <a:r>
              <a:rPr lang="es-MX" sz="2800" dirty="0">
                <a:latin typeface="Times New Roman"/>
                <a:ea typeface="Calibri"/>
                <a:cs typeface="Times New Roman"/>
              </a:rPr>
              <a:t> </a:t>
            </a:r>
            <a:r>
              <a:rPr lang="es-MX" sz="2800" dirty="0" err="1">
                <a:latin typeface="Times New Roman"/>
                <a:ea typeface="Calibri"/>
                <a:cs typeface="Times New Roman"/>
              </a:rPr>
              <a:t>phát</a:t>
            </a:r>
            <a:r>
              <a:rPr lang="es-MX" sz="2800" dirty="0">
                <a:latin typeface="Times New Roman"/>
                <a:ea typeface="Calibri"/>
                <a:cs typeface="Times New Roman"/>
              </a:rPr>
              <a:t> </a:t>
            </a:r>
            <a:r>
              <a:rPr lang="es-MX" sz="2800" dirty="0" err="1">
                <a:latin typeface="Times New Roman"/>
                <a:ea typeface="Calibri"/>
                <a:cs typeface="Times New Roman"/>
              </a:rPr>
              <a:t>triển</a:t>
            </a:r>
            <a:r>
              <a:rPr lang="es-MX" sz="2800" dirty="0">
                <a:latin typeface="Times New Roman"/>
                <a:ea typeface="Calibri"/>
                <a:cs typeface="Times New Roman"/>
              </a:rPr>
              <a:t> </a:t>
            </a:r>
            <a:r>
              <a:rPr lang="es-MX" sz="2800" dirty="0" err="1">
                <a:latin typeface="Times New Roman"/>
                <a:ea typeface="Calibri"/>
                <a:cs typeface="Times New Roman"/>
              </a:rPr>
              <a:t>những</a:t>
            </a:r>
            <a:r>
              <a:rPr lang="es-MX" sz="2800" dirty="0">
                <a:latin typeface="Times New Roman"/>
                <a:ea typeface="Calibri"/>
                <a:cs typeface="Times New Roman"/>
              </a:rPr>
              <a:t> </a:t>
            </a:r>
            <a:r>
              <a:rPr lang="es-MX" sz="2800" dirty="0" err="1">
                <a:latin typeface="Times New Roman"/>
                <a:ea typeface="Calibri"/>
                <a:cs typeface="Times New Roman"/>
              </a:rPr>
              <a:t>phẩm</a:t>
            </a:r>
            <a:r>
              <a:rPr lang="es-MX" sz="2800" dirty="0">
                <a:latin typeface="Times New Roman"/>
                <a:ea typeface="Calibri"/>
                <a:cs typeface="Times New Roman"/>
              </a:rPr>
              <a:t> </a:t>
            </a:r>
            <a:r>
              <a:rPr lang="es-MX" sz="2800" dirty="0" err="1">
                <a:latin typeface="Times New Roman"/>
                <a:ea typeface="Calibri"/>
                <a:cs typeface="Times New Roman"/>
              </a:rPr>
              <a:t>chất</a:t>
            </a:r>
            <a:r>
              <a:rPr lang="es-MX" sz="2800" dirty="0">
                <a:latin typeface="Times New Roman"/>
                <a:ea typeface="Calibri"/>
                <a:cs typeface="Times New Roman"/>
              </a:rPr>
              <a:t> </a:t>
            </a:r>
            <a:r>
              <a:rPr lang="es-MX" sz="2800" dirty="0" err="1">
                <a:latin typeface="Times New Roman"/>
                <a:ea typeface="Calibri"/>
                <a:cs typeface="Times New Roman"/>
              </a:rPr>
              <a:t>cần</a:t>
            </a:r>
            <a:r>
              <a:rPr lang="es-MX" sz="2800" dirty="0">
                <a:latin typeface="Times New Roman"/>
                <a:ea typeface="Calibri"/>
                <a:cs typeface="Times New Roman"/>
              </a:rPr>
              <a:t> </a:t>
            </a:r>
            <a:r>
              <a:rPr lang="es-MX" sz="2800" dirty="0" err="1">
                <a:latin typeface="Times New Roman"/>
                <a:ea typeface="Calibri"/>
                <a:cs typeface="Times New Roman"/>
              </a:rPr>
              <a:t>thiết</a:t>
            </a:r>
            <a:r>
              <a:rPr lang="es-MX" sz="2800" dirty="0">
                <a:latin typeface="Times New Roman"/>
                <a:ea typeface="Calibri"/>
                <a:cs typeface="Times New Roman"/>
              </a:rPr>
              <a:t> </a:t>
            </a:r>
            <a:r>
              <a:rPr lang="es-MX" sz="2800" dirty="0" err="1">
                <a:latin typeface="Times New Roman"/>
                <a:ea typeface="Calibri"/>
                <a:cs typeface="Times New Roman"/>
              </a:rPr>
              <a:t>để</a:t>
            </a:r>
            <a:r>
              <a:rPr lang="es-MX" sz="2800" dirty="0">
                <a:latin typeface="Times New Roman"/>
                <a:ea typeface="Calibri"/>
                <a:cs typeface="Times New Roman"/>
              </a:rPr>
              <a:t> HS </a:t>
            </a:r>
            <a:r>
              <a:rPr lang="es-MX" sz="2800" dirty="0" err="1">
                <a:latin typeface="Times New Roman"/>
                <a:ea typeface="Calibri"/>
                <a:cs typeface="Times New Roman"/>
              </a:rPr>
              <a:t>có</a:t>
            </a:r>
            <a:r>
              <a:rPr lang="es-MX" sz="2800" dirty="0">
                <a:latin typeface="Times New Roman"/>
                <a:ea typeface="Calibri"/>
                <a:cs typeface="Times New Roman"/>
              </a:rPr>
              <a:t> </a:t>
            </a:r>
            <a:r>
              <a:rPr lang="es-MX" sz="2800" dirty="0" err="1">
                <a:latin typeface="Times New Roman"/>
                <a:ea typeface="Calibri"/>
                <a:cs typeface="Times New Roman"/>
              </a:rPr>
              <a:t>phương</a:t>
            </a:r>
            <a:r>
              <a:rPr lang="es-MX" sz="2800" dirty="0">
                <a:latin typeface="Times New Roman"/>
                <a:ea typeface="Calibri"/>
                <a:cs typeface="Times New Roman"/>
              </a:rPr>
              <a:t> </a:t>
            </a:r>
            <a:r>
              <a:rPr lang="es-MX" sz="2800" dirty="0" err="1">
                <a:latin typeface="Times New Roman"/>
                <a:ea typeface="Calibri"/>
                <a:cs typeface="Times New Roman"/>
              </a:rPr>
              <a:t>pháp</a:t>
            </a:r>
            <a:r>
              <a:rPr lang="es-MX" sz="2800" dirty="0">
                <a:latin typeface="Times New Roman"/>
                <a:ea typeface="Calibri"/>
                <a:cs typeface="Times New Roman"/>
              </a:rPr>
              <a:t> </a:t>
            </a:r>
            <a:r>
              <a:rPr lang="es-MX" sz="2800" dirty="0" err="1">
                <a:latin typeface="Times New Roman"/>
                <a:ea typeface="Calibri"/>
                <a:cs typeface="Times New Roman"/>
              </a:rPr>
              <a:t>học</a:t>
            </a:r>
            <a:r>
              <a:rPr lang="es-MX" sz="2800" dirty="0">
                <a:latin typeface="Times New Roman"/>
                <a:ea typeface="Calibri"/>
                <a:cs typeface="Times New Roman"/>
              </a:rPr>
              <a:t> </a:t>
            </a:r>
            <a:r>
              <a:rPr lang="es-MX" sz="2800" dirty="0" err="1">
                <a:latin typeface="Times New Roman"/>
                <a:ea typeface="Calibri"/>
                <a:cs typeface="Times New Roman"/>
              </a:rPr>
              <a:t>tập</a:t>
            </a:r>
            <a:r>
              <a:rPr lang="es-MX" sz="2800" dirty="0">
                <a:latin typeface="Times New Roman"/>
                <a:ea typeface="Calibri"/>
                <a:cs typeface="Times New Roman"/>
              </a:rPr>
              <a:t>, </a:t>
            </a:r>
            <a:r>
              <a:rPr lang="es-MX" sz="2800" dirty="0" err="1">
                <a:latin typeface="Times New Roman"/>
                <a:ea typeface="Calibri"/>
                <a:cs typeface="Times New Roman"/>
              </a:rPr>
              <a:t>làm</a:t>
            </a:r>
            <a:r>
              <a:rPr lang="es-MX" sz="2800" dirty="0">
                <a:latin typeface="Times New Roman"/>
                <a:ea typeface="Calibri"/>
                <a:cs typeface="Times New Roman"/>
              </a:rPr>
              <a:t> </a:t>
            </a:r>
            <a:r>
              <a:rPr lang="es-MX" sz="2800" dirty="0" err="1">
                <a:latin typeface="Times New Roman"/>
                <a:ea typeface="Calibri"/>
                <a:cs typeface="Times New Roman"/>
              </a:rPr>
              <a:t>việc</a:t>
            </a:r>
            <a:r>
              <a:rPr lang="es-MX" sz="2800" dirty="0">
                <a:latin typeface="Times New Roman"/>
                <a:ea typeface="Calibri"/>
                <a:cs typeface="Times New Roman"/>
              </a:rPr>
              <a:t> </a:t>
            </a:r>
            <a:r>
              <a:rPr lang="es-MX" sz="2800" dirty="0" err="1">
                <a:latin typeface="Times New Roman"/>
                <a:ea typeface="Calibri"/>
                <a:cs typeface="Times New Roman"/>
              </a:rPr>
              <a:t>khoa</a:t>
            </a:r>
            <a:r>
              <a:rPr lang="es-MX" sz="2800" dirty="0">
                <a:latin typeface="Times New Roman"/>
                <a:ea typeface="Calibri"/>
                <a:cs typeface="Times New Roman"/>
              </a:rPr>
              <a:t> </a:t>
            </a:r>
            <a:r>
              <a:rPr lang="es-MX" sz="2800" dirty="0" err="1">
                <a:latin typeface="Times New Roman"/>
                <a:ea typeface="Calibri"/>
                <a:cs typeface="Times New Roman"/>
              </a:rPr>
              <a:t>học</a:t>
            </a:r>
            <a:r>
              <a:rPr lang="es-MX" sz="2800" dirty="0">
                <a:latin typeface="Times New Roman"/>
                <a:ea typeface="Calibri"/>
                <a:cs typeface="Times New Roman"/>
              </a:rPr>
              <a:t>, </a:t>
            </a:r>
            <a:r>
              <a:rPr lang="es-MX" sz="2800" dirty="0" err="1">
                <a:latin typeface="Times New Roman"/>
                <a:ea typeface="Calibri"/>
                <a:cs typeface="Times New Roman"/>
              </a:rPr>
              <a:t>sáng</a:t>
            </a:r>
            <a:r>
              <a:rPr lang="es-MX" sz="2800" dirty="0">
                <a:latin typeface="Times New Roman"/>
                <a:ea typeface="Calibri"/>
                <a:cs typeface="Times New Roman"/>
              </a:rPr>
              <a:t> </a:t>
            </a:r>
            <a:r>
              <a:rPr lang="es-MX" sz="2800" dirty="0" err="1">
                <a:latin typeface="Times New Roman"/>
                <a:ea typeface="Calibri"/>
                <a:cs typeface="Times New Roman"/>
              </a:rPr>
              <a:t>tạo</a:t>
            </a:r>
            <a:r>
              <a:rPr lang="es-MX" sz="2800" dirty="0">
                <a:latin typeface="Times New Roman"/>
                <a:ea typeface="Calibri"/>
                <a:cs typeface="Times New Roman"/>
              </a:rPr>
              <a:t>.</a:t>
            </a:r>
            <a:endParaRPr lang="en-US" sz="2800" dirty="0">
              <a:ea typeface="Calibri"/>
              <a:cs typeface="Times New Roman"/>
            </a:endParaRPr>
          </a:p>
        </p:txBody>
      </p:sp>
      <p:sp>
        <p:nvSpPr>
          <p:cNvPr id="11" name="Rectangle 10"/>
          <p:cNvSpPr/>
          <p:nvPr/>
        </p:nvSpPr>
        <p:spPr>
          <a:xfrm>
            <a:off x="970086" y="5733256"/>
            <a:ext cx="7922394" cy="954107"/>
          </a:xfrm>
          <a:prstGeom prst="rect">
            <a:avLst/>
          </a:prstGeom>
        </p:spPr>
        <p:txBody>
          <a:bodyPr wrap="square">
            <a:spAutoFit/>
          </a:bodyPr>
          <a:lstStyle/>
          <a:p>
            <a:r>
              <a:rPr lang="en-US" sz="2800" dirty="0">
                <a:latin typeface="Times New Roman"/>
                <a:ea typeface="Calibri"/>
              </a:rPr>
              <a:t>4. </a:t>
            </a:r>
            <a:r>
              <a:rPr lang="en-US" sz="2800" dirty="0" err="1">
                <a:latin typeface="Times New Roman"/>
                <a:ea typeface="Calibri"/>
              </a:rPr>
              <a:t>Giúp</a:t>
            </a:r>
            <a:r>
              <a:rPr lang="en-US" sz="2800" dirty="0">
                <a:latin typeface="Times New Roman"/>
                <a:ea typeface="Calibri"/>
              </a:rPr>
              <a:t> HS </a:t>
            </a:r>
            <a:r>
              <a:rPr lang="en-US" sz="2800" dirty="0" err="1">
                <a:latin typeface="Times New Roman"/>
                <a:ea typeface="Calibri"/>
              </a:rPr>
              <a:t>nhận</a:t>
            </a:r>
            <a:r>
              <a:rPr lang="en-US" sz="2800" dirty="0">
                <a:latin typeface="Times New Roman"/>
                <a:ea typeface="Calibri"/>
              </a:rPr>
              <a:t> </a:t>
            </a:r>
            <a:r>
              <a:rPr lang="en-US" sz="2800" dirty="0" err="1">
                <a:latin typeface="Times New Roman"/>
                <a:ea typeface="Calibri"/>
              </a:rPr>
              <a:t>dạng</a:t>
            </a:r>
            <a:r>
              <a:rPr lang="en-US" sz="2800" dirty="0">
                <a:latin typeface="Times New Roman"/>
                <a:ea typeface="Calibri"/>
              </a:rPr>
              <a:t>, </a:t>
            </a:r>
            <a:r>
              <a:rPr lang="en-US" sz="2800" dirty="0" err="1">
                <a:latin typeface="Times New Roman"/>
                <a:ea typeface="Calibri"/>
              </a:rPr>
              <a:t>ghi</a:t>
            </a:r>
            <a:r>
              <a:rPr lang="en-US" sz="2800" dirty="0">
                <a:latin typeface="Times New Roman"/>
                <a:ea typeface="Calibri"/>
              </a:rPr>
              <a:t> </a:t>
            </a:r>
            <a:r>
              <a:rPr lang="en-US" sz="2800" dirty="0" err="1">
                <a:latin typeface="Times New Roman"/>
                <a:ea typeface="Calibri"/>
              </a:rPr>
              <a:t>nhớ</a:t>
            </a:r>
            <a:r>
              <a:rPr lang="en-US" sz="2800" dirty="0">
                <a:latin typeface="Times New Roman"/>
                <a:ea typeface="Calibri"/>
              </a:rPr>
              <a:t> </a:t>
            </a:r>
            <a:r>
              <a:rPr lang="en-US" sz="2800" dirty="0" err="1">
                <a:latin typeface="Times New Roman"/>
                <a:ea typeface="Calibri"/>
              </a:rPr>
              <a:t>và</a:t>
            </a:r>
            <a:r>
              <a:rPr lang="en-US" sz="2800" dirty="0">
                <a:latin typeface="Times New Roman"/>
                <a:ea typeface="Calibri"/>
              </a:rPr>
              <a:t> </a:t>
            </a:r>
            <a:r>
              <a:rPr lang="en-US" sz="2800" dirty="0" err="1">
                <a:latin typeface="Times New Roman"/>
                <a:ea typeface="Calibri"/>
              </a:rPr>
              <a:t>phân</a:t>
            </a:r>
            <a:r>
              <a:rPr lang="en-US" sz="2800" dirty="0">
                <a:latin typeface="Times New Roman"/>
                <a:ea typeface="Calibri"/>
              </a:rPr>
              <a:t> </a:t>
            </a:r>
            <a:r>
              <a:rPr lang="en-US" sz="2800" dirty="0" err="1">
                <a:latin typeface="Times New Roman"/>
                <a:ea typeface="Calibri"/>
              </a:rPr>
              <a:t>loại</a:t>
            </a:r>
            <a:r>
              <a:rPr lang="en-US" sz="2800" dirty="0">
                <a:latin typeface="Times New Roman"/>
                <a:ea typeface="Calibri"/>
              </a:rPr>
              <a:t> </a:t>
            </a:r>
            <a:r>
              <a:rPr lang="en-US" sz="2800" dirty="0" err="1">
                <a:latin typeface="Times New Roman"/>
                <a:ea typeface="Calibri"/>
              </a:rPr>
              <a:t>bài</a:t>
            </a:r>
            <a:r>
              <a:rPr lang="en-US" sz="2800" dirty="0">
                <a:latin typeface="Times New Roman"/>
                <a:ea typeface="Calibri"/>
              </a:rPr>
              <a:t> </a:t>
            </a:r>
            <a:r>
              <a:rPr lang="en-US" sz="2800" dirty="0" err="1">
                <a:latin typeface="Times New Roman"/>
                <a:ea typeface="Calibri"/>
              </a:rPr>
              <a:t>toán</a:t>
            </a:r>
            <a:r>
              <a:rPr lang="en-US" sz="2800" dirty="0">
                <a:latin typeface="Times New Roman"/>
                <a:ea typeface="Calibri"/>
              </a:rPr>
              <a:t> </a:t>
            </a:r>
            <a:r>
              <a:rPr lang="en-US" sz="2800" dirty="0" err="1">
                <a:latin typeface="Times New Roman"/>
                <a:ea typeface="Calibri"/>
              </a:rPr>
              <a:t>có</a:t>
            </a:r>
            <a:r>
              <a:rPr lang="en-US" sz="2800" dirty="0">
                <a:latin typeface="Times New Roman"/>
                <a:ea typeface="Calibri"/>
              </a:rPr>
              <a:t> </a:t>
            </a:r>
            <a:r>
              <a:rPr lang="en-US" sz="2800" dirty="0" err="1">
                <a:latin typeface="Times New Roman"/>
                <a:ea typeface="Calibri"/>
              </a:rPr>
              <a:t>lời</a:t>
            </a:r>
            <a:r>
              <a:rPr lang="en-US" sz="2800" dirty="0">
                <a:latin typeface="Times New Roman"/>
                <a:ea typeface="Calibri"/>
              </a:rPr>
              <a:t> </a:t>
            </a:r>
            <a:r>
              <a:rPr lang="en-US" sz="2800" dirty="0" err="1">
                <a:latin typeface="Times New Roman"/>
                <a:ea typeface="Calibri"/>
              </a:rPr>
              <a:t>văn</a:t>
            </a:r>
            <a:r>
              <a:rPr lang="en-US" sz="2800" dirty="0">
                <a:latin typeface="Times New Roman"/>
                <a:ea typeface="Calibri"/>
              </a:rPr>
              <a:t>.</a:t>
            </a:r>
            <a:endParaRPr lang="en-US" sz="2800" dirty="0"/>
          </a:p>
        </p:txBody>
      </p:sp>
    </p:spTree>
    <p:extLst>
      <p:ext uri="{BB962C8B-B14F-4D97-AF65-F5344CB8AC3E}">
        <p14:creationId xmlns:p14="http://schemas.microsoft.com/office/powerpoint/2010/main" val="2228914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r="50000" b="43000"/>
          </a:stretch>
        </a:blipFill>
        <a:effectLst/>
      </p:bgPr>
    </p:bg>
    <p:spTree>
      <p:nvGrpSpPr>
        <p:cNvPr id="1" name=""/>
        <p:cNvGrpSpPr/>
        <p:nvPr/>
      </p:nvGrpSpPr>
      <p:grpSpPr>
        <a:xfrm>
          <a:off x="0" y="0"/>
          <a:ext cx="0" cy="0"/>
          <a:chOff x="0" y="0"/>
          <a:chExt cx="0" cy="0"/>
        </a:xfrm>
      </p:grpSpPr>
      <p:sp>
        <p:nvSpPr>
          <p:cNvPr id="4" name="Rectangle 3"/>
          <p:cNvSpPr/>
          <p:nvPr/>
        </p:nvSpPr>
        <p:spPr>
          <a:xfrm>
            <a:off x="1724519" y="15649"/>
            <a:ext cx="6912768" cy="2862322"/>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just"/>
            <a:r>
              <a:rPr lang="vi-VN" sz="2800" b="1" dirty="0">
                <a:solidFill>
                  <a:srgbClr val="FF0000"/>
                </a:solidFill>
                <a:latin typeface="Times New Roman" pitchFamily="18" charset="0"/>
                <a:cs typeface="Times New Roman" pitchFamily="18" charset="0"/>
              </a:rPr>
              <a:t>Biện pháp</a:t>
            </a:r>
            <a:r>
              <a:rPr lang="en-US" sz="2800" b="1" dirty="0">
                <a:solidFill>
                  <a:srgbClr val="FF0000"/>
                </a:solidFill>
                <a:latin typeface="Times New Roman" pitchFamily="18" charset="0"/>
                <a:cs typeface="Times New Roman" pitchFamily="18" charset="0"/>
              </a:rPr>
              <a:t> 1</a:t>
            </a:r>
            <a:r>
              <a:rPr lang="vi-VN"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Giáo</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viên</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phải</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nắm</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chắc</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các</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biểu</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hiện</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của</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năng</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lực</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tư</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duy</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và</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lập</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luận</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toán</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học</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trong</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giải</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toán</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có</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lời</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văn</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từ</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đó</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lựa</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chọn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nội</a:t>
            </a:r>
            <a:r>
              <a:rPr lang="en-US" sz="2800" b="1" dirty="0">
                <a:solidFill>
                  <a:srgbClr val="FF0000"/>
                </a:solidFill>
                <a:latin typeface="Times New Roman" pitchFamily="18" charset="0"/>
                <a:cs typeface="Times New Roman" pitchFamily="18" charset="0"/>
              </a:rPr>
              <a:t> dung </a:t>
            </a:r>
            <a:r>
              <a:rPr lang="en-US" sz="2800" b="1" dirty="0" err="1">
                <a:solidFill>
                  <a:srgbClr val="FF0000"/>
                </a:solidFill>
                <a:latin typeface="Times New Roman" pitchFamily="18" charset="0"/>
                <a:cs typeface="Times New Roman" pitchFamily="18" charset="0"/>
              </a:rPr>
              <a:t>và</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phương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thức</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dạy</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học</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phù</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hợp</a:t>
            </a:r>
            <a:r>
              <a:rPr lang="en-US" sz="2800" b="1" dirty="0">
                <a:solidFill>
                  <a:srgbClr val="FF0000"/>
                </a:solidFill>
                <a:latin typeface="Times New Roman" pitchFamily="18" charset="0"/>
                <a:cs typeface="Times New Roman" pitchFamily="18" charset="0"/>
              </a:rPr>
              <a:t>:</a:t>
            </a:r>
            <a:endParaRPr lang="en-US" sz="2800" dirty="0">
              <a:solidFill>
                <a:srgbClr val="FF0000"/>
              </a:solidFill>
              <a:latin typeface="Times New Roman" pitchFamily="18" charset="0"/>
              <a:cs typeface="Times New Roman" pitchFamily="18" charset="0"/>
            </a:endParaRPr>
          </a:p>
          <a:p>
            <a:pPr algn="ctr"/>
            <a:endParaRPr lang="en-US" sz="4000" b="1" cap="all" dirty="0">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Calibri Light"/>
            </a:endParaRPr>
          </a:p>
        </p:txBody>
      </p:sp>
      <p:sp>
        <p:nvSpPr>
          <p:cNvPr id="12" name="5-Point Star 11">
            <a:hlinkClick r:id="rId3" action="ppaction://hlinksldjump"/>
          </p:cNvPr>
          <p:cNvSpPr/>
          <p:nvPr/>
        </p:nvSpPr>
        <p:spPr>
          <a:xfrm>
            <a:off x="8637287" y="6361552"/>
            <a:ext cx="395536" cy="33136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 name="Rectangle 6"/>
          <p:cNvSpPr/>
          <p:nvPr/>
        </p:nvSpPr>
        <p:spPr>
          <a:xfrm>
            <a:off x="683568" y="2647138"/>
            <a:ext cx="5585183" cy="461665"/>
          </a:xfrm>
          <a:prstGeom prst="rect">
            <a:avLst/>
          </a:prstGeom>
        </p:spPr>
        <p:txBody>
          <a:bodyPr wrap="square">
            <a:spAutoFit/>
          </a:bodyPr>
          <a:lstStyle/>
          <a:p>
            <a:pPr lvl="0" indent="457200" algn="just">
              <a:spcBef>
                <a:spcPts val="600"/>
              </a:spcBef>
              <a:spcAft>
                <a:spcPts val="600"/>
              </a:spcAft>
            </a:pPr>
            <a:r>
              <a:rPr lang="en-US" b="1" dirty="0">
                <a:solidFill>
                  <a:prstClr val="black"/>
                </a:solidFill>
                <a:latin typeface="Calibri Light"/>
                <a:ea typeface="Calibri"/>
                <a:cs typeface="Times New Roman"/>
              </a:rPr>
              <a:t>  </a:t>
            </a:r>
            <a:r>
              <a:rPr lang="en-US" sz="2400" dirty="0" err="1">
                <a:solidFill>
                  <a:prstClr val="black"/>
                </a:solidFill>
                <a:latin typeface="Times New Roman" pitchFamily="18" charset="0"/>
                <a:ea typeface="Calibri"/>
                <a:cs typeface="Times New Roman" pitchFamily="18" charset="0"/>
              </a:rPr>
              <a:t>Biểu</a:t>
            </a:r>
            <a:r>
              <a:rPr lang="en-US" sz="2400" dirty="0">
                <a:solidFill>
                  <a:prstClr val="black"/>
                </a:solidFill>
                <a:latin typeface="Times New Roman" pitchFamily="18" charset="0"/>
                <a:ea typeface="Calibri"/>
                <a:cs typeface="Times New Roman" pitchFamily="18" charset="0"/>
              </a:rPr>
              <a:t> </a:t>
            </a:r>
            <a:r>
              <a:rPr lang="en-US" sz="2400" dirty="0" err="1">
                <a:solidFill>
                  <a:prstClr val="black"/>
                </a:solidFill>
                <a:latin typeface="Times New Roman" pitchFamily="18" charset="0"/>
                <a:ea typeface="Calibri"/>
                <a:cs typeface="Times New Roman" pitchFamily="18" charset="0"/>
              </a:rPr>
              <a:t>hiện</a:t>
            </a:r>
            <a:r>
              <a:rPr lang="en-US" sz="2400" dirty="0">
                <a:solidFill>
                  <a:prstClr val="black"/>
                </a:solidFill>
                <a:latin typeface="Times New Roman" pitchFamily="18" charset="0"/>
                <a:ea typeface="Calibri"/>
                <a:cs typeface="Times New Roman" pitchFamily="18" charset="0"/>
              </a:rPr>
              <a:t> 1: </a:t>
            </a:r>
            <a:r>
              <a:rPr lang="en-US" sz="2400" dirty="0" err="1">
                <a:solidFill>
                  <a:prstClr val="black"/>
                </a:solidFill>
                <a:latin typeface="Times New Roman" pitchFamily="18" charset="0"/>
                <a:ea typeface="Calibri"/>
                <a:cs typeface="Times New Roman" pitchFamily="18" charset="0"/>
              </a:rPr>
              <a:t>Khả</a:t>
            </a:r>
            <a:r>
              <a:rPr lang="en-US" sz="2400" dirty="0">
                <a:solidFill>
                  <a:prstClr val="black"/>
                </a:solidFill>
                <a:latin typeface="Times New Roman" pitchFamily="18" charset="0"/>
                <a:ea typeface="Calibri"/>
                <a:cs typeface="Times New Roman" pitchFamily="18" charset="0"/>
              </a:rPr>
              <a:t> </a:t>
            </a:r>
            <a:r>
              <a:rPr lang="en-US" sz="2400" dirty="0" err="1">
                <a:solidFill>
                  <a:prstClr val="black"/>
                </a:solidFill>
                <a:latin typeface="Times New Roman" pitchFamily="18" charset="0"/>
                <a:ea typeface="Calibri"/>
                <a:cs typeface="Times New Roman" pitchFamily="18" charset="0"/>
              </a:rPr>
              <a:t>năng</a:t>
            </a:r>
            <a:r>
              <a:rPr lang="en-US" sz="2400" dirty="0">
                <a:solidFill>
                  <a:prstClr val="black"/>
                </a:solidFill>
                <a:latin typeface="Times New Roman" pitchFamily="18" charset="0"/>
                <a:ea typeface="Calibri"/>
                <a:cs typeface="Times New Roman" pitchFamily="18" charset="0"/>
              </a:rPr>
              <a:t> </a:t>
            </a:r>
            <a:r>
              <a:rPr lang="en-US" sz="2400" dirty="0" err="1">
                <a:solidFill>
                  <a:prstClr val="black"/>
                </a:solidFill>
                <a:latin typeface="Times New Roman" pitchFamily="18" charset="0"/>
                <a:ea typeface="Calibri"/>
                <a:cs typeface="Times New Roman" pitchFamily="18" charset="0"/>
              </a:rPr>
              <a:t>phân</a:t>
            </a:r>
            <a:r>
              <a:rPr lang="en-US" sz="2400" dirty="0">
                <a:solidFill>
                  <a:prstClr val="black"/>
                </a:solidFill>
                <a:latin typeface="Times New Roman" pitchFamily="18" charset="0"/>
                <a:ea typeface="Calibri"/>
                <a:cs typeface="Times New Roman" pitchFamily="18" charset="0"/>
              </a:rPr>
              <a:t> </a:t>
            </a:r>
            <a:r>
              <a:rPr lang="en-US" sz="2400" dirty="0" err="1">
                <a:solidFill>
                  <a:prstClr val="black"/>
                </a:solidFill>
                <a:latin typeface="Times New Roman" pitchFamily="18" charset="0"/>
                <a:ea typeface="Calibri"/>
                <a:cs typeface="Times New Roman" pitchFamily="18" charset="0"/>
              </a:rPr>
              <a:t>tích</a:t>
            </a:r>
            <a:r>
              <a:rPr lang="en-US" sz="2400" dirty="0">
                <a:solidFill>
                  <a:prstClr val="black"/>
                </a:solidFill>
                <a:latin typeface="Times New Roman" pitchFamily="18" charset="0"/>
                <a:ea typeface="Calibri"/>
                <a:cs typeface="Times New Roman" pitchFamily="18" charset="0"/>
              </a:rPr>
              <a:t> </a:t>
            </a:r>
            <a:r>
              <a:rPr lang="en-US" sz="2400" dirty="0" err="1">
                <a:solidFill>
                  <a:prstClr val="black"/>
                </a:solidFill>
                <a:latin typeface="Times New Roman" pitchFamily="18" charset="0"/>
                <a:ea typeface="Calibri"/>
                <a:cs typeface="Times New Roman" pitchFamily="18" charset="0"/>
              </a:rPr>
              <a:t>đề</a:t>
            </a:r>
            <a:r>
              <a:rPr lang="en-US" sz="2400" dirty="0">
                <a:solidFill>
                  <a:prstClr val="black"/>
                </a:solidFill>
                <a:latin typeface="Times New Roman" pitchFamily="18" charset="0"/>
                <a:ea typeface="Calibri"/>
                <a:cs typeface="Times New Roman" pitchFamily="18" charset="0"/>
              </a:rPr>
              <a:t> </a:t>
            </a:r>
            <a:r>
              <a:rPr lang="en-US" sz="2400" dirty="0" err="1">
                <a:solidFill>
                  <a:prstClr val="black"/>
                </a:solidFill>
                <a:latin typeface="Times New Roman" pitchFamily="18" charset="0"/>
                <a:ea typeface="Calibri"/>
                <a:cs typeface="Times New Roman" pitchFamily="18" charset="0"/>
              </a:rPr>
              <a:t>bài</a:t>
            </a:r>
            <a:r>
              <a:rPr lang="en-US" sz="2400" dirty="0">
                <a:solidFill>
                  <a:prstClr val="black"/>
                </a:solidFill>
                <a:latin typeface="Times New Roman" pitchFamily="18" charset="0"/>
                <a:ea typeface="Calibri"/>
                <a:cs typeface="Times New Roman" pitchFamily="18" charset="0"/>
              </a:rPr>
              <a:t>.</a:t>
            </a:r>
          </a:p>
        </p:txBody>
      </p:sp>
      <p:sp>
        <p:nvSpPr>
          <p:cNvPr id="8" name="Rectangle 7"/>
          <p:cNvSpPr/>
          <p:nvPr/>
        </p:nvSpPr>
        <p:spPr>
          <a:xfrm>
            <a:off x="1240686" y="3140968"/>
            <a:ext cx="7075730" cy="461665"/>
          </a:xfrm>
          <a:prstGeom prst="rect">
            <a:avLst/>
          </a:prstGeom>
        </p:spPr>
        <p:txBody>
          <a:bodyPr wrap="square">
            <a:spAutoFit/>
          </a:bodyPr>
          <a:lstStyle/>
          <a:p>
            <a:r>
              <a:rPr lang="en-US" sz="2400" dirty="0" err="1">
                <a:latin typeface="Times New Roman"/>
                <a:ea typeface="Calibri"/>
              </a:rPr>
              <a:t>Biểu</a:t>
            </a:r>
            <a:r>
              <a:rPr lang="en-US" sz="2400" dirty="0">
                <a:latin typeface="Times New Roman"/>
                <a:ea typeface="Calibri"/>
              </a:rPr>
              <a:t> </a:t>
            </a:r>
            <a:r>
              <a:rPr lang="en-US" sz="2400" dirty="0" err="1">
                <a:latin typeface="Times New Roman"/>
                <a:ea typeface="Calibri"/>
              </a:rPr>
              <a:t>hiện</a:t>
            </a:r>
            <a:r>
              <a:rPr lang="en-US" sz="2400" dirty="0">
                <a:latin typeface="Times New Roman"/>
                <a:ea typeface="Calibri"/>
              </a:rPr>
              <a:t> 2: </a:t>
            </a:r>
            <a:r>
              <a:rPr lang="en-US" sz="2400" dirty="0" err="1">
                <a:latin typeface="Times New Roman"/>
                <a:ea typeface="Calibri"/>
              </a:rPr>
              <a:t>Khả</a:t>
            </a:r>
            <a:r>
              <a:rPr lang="en-US" sz="2400" dirty="0">
                <a:latin typeface="Times New Roman"/>
                <a:ea typeface="Calibri"/>
              </a:rPr>
              <a:t> </a:t>
            </a:r>
            <a:r>
              <a:rPr lang="en-US" sz="2400" dirty="0" err="1">
                <a:latin typeface="Times New Roman"/>
                <a:ea typeface="Calibri"/>
              </a:rPr>
              <a:t>năng</a:t>
            </a:r>
            <a:r>
              <a:rPr lang="en-US" sz="2400" dirty="0">
                <a:latin typeface="Times New Roman"/>
                <a:ea typeface="Calibri"/>
              </a:rPr>
              <a:t> </a:t>
            </a:r>
            <a:r>
              <a:rPr lang="en-US" sz="2400" dirty="0" err="1">
                <a:latin typeface="Times New Roman"/>
                <a:ea typeface="Calibri"/>
              </a:rPr>
              <a:t>tự</a:t>
            </a:r>
            <a:r>
              <a:rPr lang="en-US" sz="2400" dirty="0">
                <a:latin typeface="Times New Roman"/>
                <a:ea typeface="Calibri"/>
              </a:rPr>
              <a:t> </a:t>
            </a:r>
            <a:r>
              <a:rPr lang="en-US" sz="2400" dirty="0" err="1">
                <a:latin typeface="Times New Roman"/>
                <a:ea typeface="Calibri"/>
              </a:rPr>
              <a:t>kiểm</a:t>
            </a:r>
            <a:r>
              <a:rPr lang="en-US" sz="2400" dirty="0">
                <a:latin typeface="Times New Roman"/>
                <a:ea typeface="Calibri"/>
              </a:rPr>
              <a:t> </a:t>
            </a:r>
            <a:r>
              <a:rPr lang="en-US" sz="2400" dirty="0" err="1">
                <a:latin typeface="Times New Roman"/>
                <a:ea typeface="Calibri"/>
              </a:rPr>
              <a:t>tra</a:t>
            </a:r>
            <a:r>
              <a:rPr lang="en-US" sz="2400" dirty="0">
                <a:latin typeface="Times New Roman"/>
                <a:ea typeface="Calibri"/>
              </a:rPr>
              <a:t> </a:t>
            </a:r>
            <a:r>
              <a:rPr lang="en-US" sz="2400" dirty="0" err="1">
                <a:latin typeface="Times New Roman"/>
                <a:ea typeface="Calibri"/>
              </a:rPr>
              <a:t>lại</a:t>
            </a:r>
            <a:r>
              <a:rPr lang="en-US" sz="2400" dirty="0">
                <a:latin typeface="Times New Roman"/>
                <a:ea typeface="Calibri"/>
              </a:rPr>
              <a:t> </a:t>
            </a:r>
            <a:r>
              <a:rPr lang="en-US" sz="2400" dirty="0" err="1">
                <a:latin typeface="Times New Roman"/>
                <a:ea typeface="Calibri"/>
              </a:rPr>
              <a:t>bài</a:t>
            </a:r>
            <a:r>
              <a:rPr lang="en-US" sz="2400" dirty="0">
                <a:latin typeface="Times New Roman"/>
                <a:ea typeface="Calibri"/>
              </a:rPr>
              <a:t> </a:t>
            </a:r>
            <a:r>
              <a:rPr lang="en-US" sz="2400" dirty="0" err="1">
                <a:latin typeface="Times New Roman"/>
                <a:ea typeface="Calibri"/>
              </a:rPr>
              <a:t>làm</a:t>
            </a:r>
            <a:r>
              <a:rPr lang="en-US" sz="2400" dirty="0">
                <a:latin typeface="Times New Roman"/>
                <a:ea typeface="Calibri"/>
              </a:rPr>
              <a:t> </a:t>
            </a:r>
            <a:r>
              <a:rPr lang="en-US" sz="2400" dirty="0" err="1">
                <a:latin typeface="Times New Roman"/>
                <a:ea typeface="Calibri"/>
              </a:rPr>
              <a:t>của</a:t>
            </a:r>
            <a:r>
              <a:rPr lang="en-US" sz="2400" dirty="0">
                <a:latin typeface="Times New Roman"/>
                <a:ea typeface="Calibri"/>
              </a:rPr>
              <a:t> </a:t>
            </a:r>
            <a:r>
              <a:rPr lang="en-US" sz="2400" dirty="0" err="1">
                <a:latin typeface="Times New Roman"/>
                <a:ea typeface="Calibri"/>
              </a:rPr>
              <a:t>mình</a:t>
            </a:r>
            <a:r>
              <a:rPr lang="en-US" sz="2400" dirty="0">
                <a:latin typeface="Times New Roman"/>
                <a:ea typeface="Calibri"/>
              </a:rPr>
              <a:t>.</a:t>
            </a:r>
            <a:endParaRPr lang="en-US" sz="2400" dirty="0"/>
          </a:p>
        </p:txBody>
      </p:sp>
      <p:sp>
        <p:nvSpPr>
          <p:cNvPr id="9" name="Rectangle 8"/>
          <p:cNvSpPr/>
          <p:nvPr/>
        </p:nvSpPr>
        <p:spPr>
          <a:xfrm>
            <a:off x="1263154" y="3846239"/>
            <a:ext cx="6192688" cy="461665"/>
          </a:xfrm>
          <a:prstGeom prst="rect">
            <a:avLst/>
          </a:prstGeom>
        </p:spPr>
        <p:txBody>
          <a:bodyPr wrap="square">
            <a:spAutoFit/>
          </a:bodyPr>
          <a:lstStyle/>
          <a:p>
            <a:r>
              <a:rPr lang="en-US" sz="2400" dirty="0" err="1">
                <a:latin typeface="Times New Roman"/>
                <a:ea typeface="Calibri"/>
              </a:rPr>
              <a:t>Biểu</a:t>
            </a:r>
            <a:r>
              <a:rPr lang="en-US" sz="2400" dirty="0">
                <a:latin typeface="Times New Roman"/>
                <a:ea typeface="Calibri"/>
              </a:rPr>
              <a:t> </a:t>
            </a:r>
            <a:r>
              <a:rPr lang="en-US" sz="2400" dirty="0" err="1">
                <a:latin typeface="Times New Roman"/>
                <a:ea typeface="Calibri"/>
              </a:rPr>
              <a:t>hiện</a:t>
            </a:r>
            <a:r>
              <a:rPr lang="en-US" sz="2400" dirty="0">
                <a:latin typeface="Times New Roman"/>
                <a:ea typeface="Calibri"/>
              </a:rPr>
              <a:t> 3: </a:t>
            </a:r>
            <a:r>
              <a:rPr lang="en-US" sz="2400" dirty="0" err="1">
                <a:latin typeface="Times New Roman"/>
                <a:ea typeface="Calibri"/>
              </a:rPr>
              <a:t>Khả</a:t>
            </a:r>
            <a:r>
              <a:rPr lang="en-US" sz="2400" dirty="0">
                <a:latin typeface="Times New Roman"/>
                <a:ea typeface="Calibri"/>
              </a:rPr>
              <a:t> </a:t>
            </a:r>
            <a:r>
              <a:rPr lang="en-US" sz="2400" dirty="0" err="1">
                <a:latin typeface="Times New Roman"/>
                <a:ea typeface="Calibri"/>
              </a:rPr>
              <a:t>năng</a:t>
            </a:r>
            <a:r>
              <a:rPr lang="en-US" sz="2400" dirty="0">
                <a:latin typeface="Times New Roman"/>
                <a:ea typeface="Calibri"/>
              </a:rPr>
              <a:t> </a:t>
            </a:r>
            <a:r>
              <a:rPr lang="en-US" sz="2400" dirty="0" err="1">
                <a:latin typeface="Times New Roman"/>
                <a:ea typeface="Calibri"/>
              </a:rPr>
              <a:t>nhận</a:t>
            </a:r>
            <a:r>
              <a:rPr lang="en-US" sz="2400" dirty="0">
                <a:latin typeface="Times New Roman"/>
                <a:ea typeface="Calibri"/>
              </a:rPr>
              <a:t> </a:t>
            </a:r>
            <a:r>
              <a:rPr lang="en-US" sz="2400" dirty="0" err="1">
                <a:latin typeface="Times New Roman"/>
                <a:ea typeface="Calibri"/>
              </a:rPr>
              <a:t>xét</a:t>
            </a:r>
            <a:r>
              <a:rPr lang="en-US" sz="2400" dirty="0">
                <a:latin typeface="Times New Roman"/>
                <a:ea typeface="Calibri"/>
              </a:rPr>
              <a:t> </a:t>
            </a:r>
            <a:r>
              <a:rPr lang="en-US" sz="2400" dirty="0" err="1">
                <a:latin typeface="Times New Roman"/>
                <a:ea typeface="Calibri"/>
              </a:rPr>
              <a:t>bài</a:t>
            </a:r>
            <a:r>
              <a:rPr lang="en-US" sz="2400" dirty="0">
                <a:latin typeface="Times New Roman"/>
                <a:ea typeface="Calibri"/>
              </a:rPr>
              <a:t> </a:t>
            </a:r>
            <a:r>
              <a:rPr lang="en-US" sz="2400" dirty="0" err="1">
                <a:latin typeface="Times New Roman"/>
                <a:ea typeface="Calibri"/>
              </a:rPr>
              <a:t>làm</a:t>
            </a:r>
            <a:r>
              <a:rPr lang="en-US" sz="2400" dirty="0">
                <a:latin typeface="Times New Roman"/>
                <a:ea typeface="Calibri"/>
              </a:rPr>
              <a:t> </a:t>
            </a:r>
            <a:r>
              <a:rPr lang="en-US" sz="2400" dirty="0" err="1">
                <a:latin typeface="Times New Roman"/>
                <a:ea typeface="Calibri"/>
              </a:rPr>
              <a:t>của</a:t>
            </a:r>
            <a:r>
              <a:rPr lang="en-US" sz="2400" dirty="0">
                <a:latin typeface="Times New Roman"/>
                <a:ea typeface="Calibri"/>
              </a:rPr>
              <a:t> </a:t>
            </a:r>
            <a:r>
              <a:rPr lang="en-US" sz="2400" dirty="0" err="1">
                <a:latin typeface="Times New Roman"/>
                <a:ea typeface="Calibri"/>
              </a:rPr>
              <a:t>bạn</a:t>
            </a:r>
            <a:r>
              <a:rPr lang="en-US" sz="2400" dirty="0">
                <a:latin typeface="Times New Roman"/>
                <a:ea typeface="Calibri"/>
              </a:rPr>
              <a:t>.</a:t>
            </a:r>
            <a:endParaRPr lang="en-US" sz="2400" dirty="0"/>
          </a:p>
        </p:txBody>
      </p:sp>
      <p:sp>
        <p:nvSpPr>
          <p:cNvPr id="10" name="Rectangle 9"/>
          <p:cNvSpPr/>
          <p:nvPr/>
        </p:nvSpPr>
        <p:spPr>
          <a:xfrm>
            <a:off x="1240686" y="4509120"/>
            <a:ext cx="7651794" cy="1200329"/>
          </a:xfrm>
          <a:prstGeom prst="rect">
            <a:avLst/>
          </a:prstGeom>
        </p:spPr>
        <p:txBody>
          <a:bodyPr wrap="square">
            <a:spAutoFit/>
          </a:bodyPr>
          <a:lstStyle/>
          <a:p>
            <a:pPr algn="just"/>
            <a:r>
              <a:rPr lang="en-US" sz="2400" dirty="0" err="1">
                <a:latin typeface="Times New Roman"/>
                <a:ea typeface="Calibri"/>
              </a:rPr>
              <a:t>Biểu</a:t>
            </a:r>
            <a:r>
              <a:rPr lang="en-US" sz="2400" dirty="0">
                <a:latin typeface="Times New Roman"/>
                <a:ea typeface="Calibri"/>
              </a:rPr>
              <a:t> </a:t>
            </a:r>
            <a:r>
              <a:rPr lang="en-US" sz="2400" dirty="0" err="1">
                <a:latin typeface="Times New Roman"/>
                <a:ea typeface="Calibri"/>
              </a:rPr>
              <a:t>hiện</a:t>
            </a:r>
            <a:r>
              <a:rPr lang="en-US" sz="2400" dirty="0">
                <a:latin typeface="Times New Roman"/>
                <a:ea typeface="Calibri"/>
              </a:rPr>
              <a:t> 4: </a:t>
            </a:r>
            <a:r>
              <a:rPr lang="en-US" sz="2400" dirty="0" err="1">
                <a:latin typeface="Times New Roman"/>
                <a:ea typeface="Calibri"/>
              </a:rPr>
              <a:t>Khả</a:t>
            </a:r>
            <a:r>
              <a:rPr lang="en-US" sz="2400" dirty="0">
                <a:latin typeface="Times New Roman"/>
                <a:ea typeface="Calibri"/>
              </a:rPr>
              <a:t> </a:t>
            </a:r>
            <a:r>
              <a:rPr lang="en-US" sz="2400" dirty="0" err="1">
                <a:latin typeface="Times New Roman"/>
                <a:ea typeface="Calibri"/>
              </a:rPr>
              <a:t>năng</a:t>
            </a:r>
            <a:r>
              <a:rPr lang="en-US" sz="2400" dirty="0">
                <a:latin typeface="Times New Roman"/>
                <a:ea typeface="Calibri"/>
              </a:rPr>
              <a:t> </a:t>
            </a:r>
            <a:r>
              <a:rPr lang="en-US" sz="2400" dirty="0" err="1">
                <a:latin typeface="Times New Roman"/>
                <a:ea typeface="Calibri"/>
              </a:rPr>
              <a:t>tranh</a:t>
            </a:r>
            <a:r>
              <a:rPr lang="en-US" sz="2400" dirty="0">
                <a:latin typeface="Times New Roman"/>
                <a:ea typeface="Calibri"/>
              </a:rPr>
              <a:t> </a:t>
            </a:r>
            <a:r>
              <a:rPr lang="en-US" sz="2400" dirty="0" err="1">
                <a:latin typeface="Times New Roman"/>
                <a:ea typeface="Calibri"/>
              </a:rPr>
              <a:t>luận</a:t>
            </a:r>
            <a:r>
              <a:rPr lang="en-US" sz="2400" dirty="0">
                <a:latin typeface="Times New Roman"/>
                <a:ea typeface="Calibri"/>
              </a:rPr>
              <a:t> </a:t>
            </a:r>
            <a:r>
              <a:rPr lang="en-US" sz="2400" dirty="0" err="1">
                <a:latin typeface="Times New Roman"/>
                <a:ea typeface="Calibri"/>
              </a:rPr>
              <a:t>để</a:t>
            </a:r>
            <a:r>
              <a:rPr lang="en-US" sz="2400" dirty="0">
                <a:latin typeface="Times New Roman"/>
                <a:ea typeface="Calibri"/>
              </a:rPr>
              <a:t> </a:t>
            </a:r>
            <a:r>
              <a:rPr lang="en-US" sz="2400" dirty="0" err="1">
                <a:latin typeface="Times New Roman"/>
                <a:ea typeface="Calibri"/>
              </a:rPr>
              <a:t>tìm</a:t>
            </a:r>
            <a:r>
              <a:rPr lang="en-US" sz="2400" dirty="0">
                <a:latin typeface="Times New Roman"/>
                <a:ea typeface="Calibri"/>
              </a:rPr>
              <a:t> </a:t>
            </a:r>
            <a:r>
              <a:rPr lang="en-US" sz="2400" dirty="0" err="1">
                <a:latin typeface="Times New Roman"/>
                <a:ea typeface="Calibri"/>
              </a:rPr>
              <a:t>ra</a:t>
            </a:r>
            <a:r>
              <a:rPr lang="en-US" sz="2400" dirty="0">
                <a:latin typeface="Times New Roman"/>
                <a:ea typeface="Calibri"/>
              </a:rPr>
              <a:t> </a:t>
            </a:r>
            <a:r>
              <a:rPr lang="en-US" sz="2400" dirty="0" err="1">
                <a:latin typeface="Times New Roman"/>
                <a:ea typeface="Calibri"/>
              </a:rPr>
              <a:t>nhiều</a:t>
            </a:r>
            <a:r>
              <a:rPr lang="en-US" sz="2400" dirty="0">
                <a:latin typeface="Times New Roman"/>
                <a:ea typeface="Calibri"/>
              </a:rPr>
              <a:t> </a:t>
            </a:r>
            <a:r>
              <a:rPr lang="en-US" sz="2400" dirty="0" err="1">
                <a:latin typeface="Times New Roman"/>
                <a:ea typeface="Calibri"/>
              </a:rPr>
              <a:t>lời</a:t>
            </a:r>
            <a:r>
              <a:rPr lang="en-US" sz="2400" dirty="0">
                <a:latin typeface="Times New Roman"/>
                <a:ea typeface="Calibri"/>
              </a:rPr>
              <a:t> </a:t>
            </a:r>
            <a:r>
              <a:rPr lang="en-US" sz="2400" dirty="0" err="1">
                <a:latin typeface="Times New Roman"/>
                <a:ea typeface="Calibri"/>
              </a:rPr>
              <a:t>giải</a:t>
            </a:r>
            <a:r>
              <a:rPr lang="en-US" sz="2400" dirty="0">
                <a:latin typeface="Times New Roman"/>
                <a:ea typeface="Calibri"/>
              </a:rPr>
              <a:t> </a:t>
            </a:r>
            <a:r>
              <a:rPr lang="en-US" sz="2400" dirty="0" err="1">
                <a:latin typeface="Times New Roman"/>
                <a:ea typeface="Calibri"/>
              </a:rPr>
              <a:t>hoặc</a:t>
            </a:r>
            <a:r>
              <a:rPr lang="en-US" sz="2400" dirty="0">
                <a:latin typeface="Times New Roman"/>
                <a:ea typeface="Calibri"/>
              </a:rPr>
              <a:t> </a:t>
            </a:r>
            <a:r>
              <a:rPr lang="en-US" sz="2400" dirty="0" err="1">
                <a:latin typeface="Times New Roman"/>
                <a:ea typeface="Calibri"/>
              </a:rPr>
              <a:t>nhiều</a:t>
            </a:r>
            <a:r>
              <a:rPr lang="en-US" sz="2400" dirty="0">
                <a:latin typeface="Times New Roman"/>
                <a:ea typeface="Calibri"/>
              </a:rPr>
              <a:t> </a:t>
            </a:r>
            <a:r>
              <a:rPr lang="en-US" sz="2400" dirty="0" err="1">
                <a:latin typeface="Times New Roman"/>
                <a:ea typeface="Calibri"/>
              </a:rPr>
              <a:t>cách</a:t>
            </a:r>
            <a:r>
              <a:rPr lang="en-US" sz="2400" dirty="0">
                <a:latin typeface="Times New Roman"/>
                <a:ea typeface="Calibri"/>
              </a:rPr>
              <a:t> </a:t>
            </a:r>
            <a:r>
              <a:rPr lang="en-US" sz="2400" dirty="0" err="1">
                <a:latin typeface="Times New Roman"/>
                <a:ea typeface="Calibri"/>
              </a:rPr>
              <a:t>giải</a:t>
            </a:r>
            <a:r>
              <a:rPr lang="en-US" sz="2400" dirty="0">
                <a:latin typeface="Times New Roman"/>
                <a:ea typeface="Calibri"/>
              </a:rPr>
              <a:t> </a:t>
            </a:r>
            <a:r>
              <a:rPr lang="en-US" sz="2400" dirty="0" err="1">
                <a:latin typeface="Times New Roman"/>
                <a:ea typeface="Calibri"/>
              </a:rPr>
              <a:t>cho</a:t>
            </a:r>
            <a:r>
              <a:rPr lang="en-US" sz="2400" dirty="0">
                <a:latin typeface="Times New Roman"/>
                <a:ea typeface="Calibri"/>
              </a:rPr>
              <a:t> </a:t>
            </a:r>
            <a:r>
              <a:rPr lang="en-US" sz="2400" dirty="0" err="1">
                <a:latin typeface="Times New Roman"/>
                <a:ea typeface="Calibri"/>
              </a:rPr>
              <a:t>một</a:t>
            </a:r>
            <a:r>
              <a:rPr lang="en-US" sz="2400" dirty="0">
                <a:latin typeface="Times New Roman"/>
                <a:ea typeface="Calibri"/>
              </a:rPr>
              <a:t> </a:t>
            </a:r>
            <a:r>
              <a:rPr lang="en-US" sz="2400" dirty="0" err="1">
                <a:latin typeface="Times New Roman"/>
                <a:ea typeface="Calibri"/>
              </a:rPr>
              <a:t>bài</a:t>
            </a:r>
            <a:r>
              <a:rPr lang="en-US" sz="2400" dirty="0">
                <a:latin typeface="Times New Roman"/>
                <a:ea typeface="Calibri"/>
              </a:rPr>
              <a:t> </a:t>
            </a:r>
            <a:r>
              <a:rPr lang="en-US" sz="2400" dirty="0" err="1">
                <a:latin typeface="Times New Roman"/>
                <a:ea typeface="Calibri"/>
              </a:rPr>
              <a:t>toán</a:t>
            </a:r>
            <a:r>
              <a:rPr lang="en-US" sz="2400" dirty="0">
                <a:latin typeface="Times New Roman"/>
                <a:ea typeface="Calibri"/>
              </a:rPr>
              <a:t> (</a:t>
            </a:r>
            <a:r>
              <a:rPr lang="en-US" sz="2400" dirty="0" err="1">
                <a:latin typeface="Times New Roman"/>
                <a:ea typeface="Calibri"/>
              </a:rPr>
              <a:t>nếu</a:t>
            </a:r>
            <a:r>
              <a:rPr lang="en-US" sz="2400" dirty="0">
                <a:latin typeface="Times New Roman"/>
                <a:ea typeface="Calibri"/>
              </a:rPr>
              <a:t> </a:t>
            </a:r>
            <a:r>
              <a:rPr lang="en-US" sz="2400" dirty="0" err="1">
                <a:latin typeface="Times New Roman"/>
                <a:ea typeface="Calibri"/>
              </a:rPr>
              <a:t>có</a:t>
            </a:r>
            <a:r>
              <a:rPr lang="en-US" sz="2400" dirty="0">
                <a:latin typeface="Times New Roman"/>
                <a:ea typeface="Calibri"/>
              </a:rPr>
              <a:t>) </a:t>
            </a:r>
            <a:r>
              <a:rPr lang="en-US" sz="2400" dirty="0" err="1">
                <a:latin typeface="Times New Roman"/>
                <a:ea typeface="Calibri"/>
              </a:rPr>
              <a:t>và</a:t>
            </a:r>
            <a:r>
              <a:rPr lang="en-US" sz="2400" dirty="0">
                <a:latin typeface="Times New Roman"/>
                <a:ea typeface="Calibri"/>
              </a:rPr>
              <a:t> </a:t>
            </a:r>
            <a:r>
              <a:rPr lang="en-US" sz="2400" dirty="0" err="1">
                <a:latin typeface="Times New Roman"/>
                <a:ea typeface="Calibri"/>
              </a:rPr>
              <a:t>lựa</a:t>
            </a:r>
            <a:r>
              <a:rPr lang="en-US" sz="2400" dirty="0">
                <a:latin typeface="Times New Roman"/>
                <a:ea typeface="Calibri"/>
              </a:rPr>
              <a:t> </a:t>
            </a:r>
            <a:r>
              <a:rPr lang="en-US" sz="2400" dirty="0" err="1">
                <a:latin typeface="Times New Roman"/>
                <a:ea typeface="Calibri"/>
              </a:rPr>
              <a:t>chọn</a:t>
            </a:r>
            <a:r>
              <a:rPr lang="en-US" sz="2400" dirty="0">
                <a:latin typeface="Times New Roman"/>
                <a:ea typeface="Calibri"/>
              </a:rPr>
              <a:t> </a:t>
            </a:r>
            <a:r>
              <a:rPr lang="en-US" sz="2400" dirty="0" err="1">
                <a:latin typeface="Times New Roman"/>
                <a:ea typeface="Calibri"/>
              </a:rPr>
              <a:t>cách</a:t>
            </a:r>
            <a:r>
              <a:rPr lang="en-US" sz="2400" dirty="0">
                <a:latin typeface="Times New Roman"/>
                <a:ea typeface="Calibri"/>
              </a:rPr>
              <a:t> </a:t>
            </a:r>
            <a:r>
              <a:rPr lang="en-US" sz="2400" dirty="0" err="1">
                <a:latin typeface="Times New Roman"/>
                <a:ea typeface="Calibri"/>
              </a:rPr>
              <a:t>giải</a:t>
            </a:r>
            <a:r>
              <a:rPr lang="en-US" sz="2400" dirty="0">
                <a:latin typeface="Times New Roman"/>
                <a:ea typeface="Calibri"/>
              </a:rPr>
              <a:t> </a:t>
            </a:r>
            <a:r>
              <a:rPr lang="en-US" sz="2400" dirty="0" err="1">
                <a:latin typeface="Times New Roman"/>
                <a:ea typeface="Calibri"/>
              </a:rPr>
              <a:t>tối</a:t>
            </a:r>
            <a:r>
              <a:rPr lang="en-US" sz="2400" dirty="0">
                <a:latin typeface="Times New Roman"/>
                <a:ea typeface="Calibri"/>
              </a:rPr>
              <a:t> </a:t>
            </a:r>
            <a:r>
              <a:rPr lang="en-US" sz="2400" dirty="0" err="1">
                <a:latin typeface="Times New Roman"/>
                <a:ea typeface="Calibri"/>
              </a:rPr>
              <a:t>ưu</a:t>
            </a:r>
            <a:r>
              <a:rPr lang="en-US" sz="2400" dirty="0">
                <a:latin typeface="Times New Roman"/>
                <a:ea typeface="Calibri"/>
              </a:rPr>
              <a:t>.</a:t>
            </a:r>
            <a:endParaRPr lang="en-US" sz="2400" dirty="0"/>
          </a:p>
        </p:txBody>
      </p:sp>
    </p:spTree>
    <p:extLst>
      <p:ext uri="{BB962C8B-B14F-4D97-AF65-F5344CB8AC3E}">
        <p14:creationId xmlns:p14="http://schemas.microsoft.com/office/powerpoint/2010/main" val="1299288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4000" b="-6000"/>
          </a:stretch>
        </a:blipFill>
        <a:effectLst/>
      </p:bgPr>
    </p:bg>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0"/>
            <a:ext cx="8640959" cy="6127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50483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4000" b="-6000"/>
          </a:stretch>
        </a:blipFill>
        <a:effectLst/>
      </p:bgPr>
    </p:bg>
    <p:spTree>
      <p:nvGrpSpPr>
        <p:cNvPr id="1" name=""/>
        <p:cNvGrpSpPr/>
        <p:nvPr/>
      </p:nvGrpSpPr>
      <p:grpSpPr>
        <a:xfrm>
          <a:off x="0" y="0"/>
          <a:ext cx="0" cy="0"/>
          <a:chOff x="0" y="0"/>
          <a:chExt cx="0" cy="0"/>
        </a:xfrm>
      </p:grpSpPr>
      <p:sp>
        <p:nvSpPr>
          <p:cNvPr id="2" name="Rectangle 1"/>
          <p:cNvSpPr/>
          <p:nvPr/>
        </p:nvSpPr>
        <p:spPr>
          <a:xfrm>
            <a:off x="1259632" y="764704"/>
            <a:ext cx="6912768" cy="4526560"/>
          </a:xfrm>
          <a:prstGeom prst="rect">
            <a:avLst/>
          </a:prstGeom>
        </p:spPr>
        <p:txBody>
          <a:bodyPr wrap="square">
            <a:spAutoFit/>
          </a:bodyPr>
          <a:lstStyle/>
          <a:p>
            <a:pPr lvl="0" indent="457200">
              <a:lnSpc>
                <a:spcPct val="107000"/>
              </a:lnSpc>
              <a:spcBef>
                <a:spcPts val="600"/>
              </a:spcBef>
              <a:spcAft>
                <a:spcPts val="600"/>
              </a:spcAft>
            </a:pPr>
            <a:r>
              <a:rPr lang="en-US" sz="2800" b="1" dirty="0" err="1">
                <a:solidFill>
                  <a:srgbClr val="FF0000"/>
                </a:solidFill>
                <a:latin typeface="Times New Roman"/>
                <a:ea typeface="Calibri"/>
                <a:cs typeface="Times New Roman"/>
              </a:rPr>
              <a:t>Biện</a:t>
            </a:r>
            <a:r>
              <a:rPr lang="en-US" sz="2800" b="1" dirty="0">
                <a:solidFill>
                  <a:srgbClr val="FF0000"/>
                </a:solidFill>
                <a:latin typeface="Times New Roman"/>
                <a:ea typeface="Calibri"/>
                <a:cs typeface="Times New Roman"/>
              </a:rPr>
              <a:t> </a:t>
            </a:r>
            <a:r>
              <a:rPr lang="en-US" sz="2800" b="1" dirty="0" err="1">
                <a:solidFill>
                  <a:srgbClr val="FF0000"/>
                </a:solidFill>
                <a:latin typeface="Times New Roman"/>
                <a:ea typeface="Calibri"/>
                <a:cs typeface="Times New Roman"/>
              </a:rPr>
              <a:t>pháp</a:t>
            </a:r>
            <a:r>
              <a:rPr lang="en-US" sz="2800" b="1" dirty="0">
                <a:solidFill>
                  <a:srgbClr val="FF0000"/>
                </a:solidFill>
                <a:latin typeface="Times New Roman"/>
                <a:ea typeface="Calibri"/>
                <a:cs typeface="Times New Roman"/>
              </a:rPr>
              <a:t> 2. </a:t>
            </a:r>
            <a:r>
              <a:rPr lang="en-US" sz="2800" b="1" dirty="0" err="1">
                <a:solidFill>
                  <a:srgbClr val="FF0000"/>
                </a:solidFill>
                <a:latin typeface="Times New Roman"/>
                <a:ea typeface="Calibri"/>
                <a:cs typeface="Times New Roman"/>
              </a:rPr>
              <a:t>Hướng</a:t>
            </a:r>
            <a:r>
              <a:rPr lang="en-US" sz="2800" b="1" dirty="0">
                <a:solidFill>
                  <a:srgbClr val="FF0000"/>
                </a:solidFill>
                <a:latin typeface="Times New Roman"/>
                <a:ea typeface="Calibri"/>
                <a:cs typeface="Times New Roman"/>
              </a:rPr>
              <a:t> </a:t>
            </a:r>
            <a:r>
              <a:rPr lang="en-US" sz="2800" b="1" dirty="0" err="1">
                <a:solidFill>
                  <a:srgbClr val="FF0000"/>
                </a:solidFill>
                <a:latin typeface="Times New Roman"/>
                <a:ea typeface="Calibri"/>
                <a:cs typeface="Times New Roman"/>
              </a:rPr>
              <a:t>dẫn</a:t>
            </a:r>
            <a:r>
              <a:rPr lang="en-US" sz="2800" b="1" dirty="0">
                <a:solidFill>
                  <a:srgbClr val="FF0000"/>
                </a:solidFill>
                <a:latin typeface="Times New Roman"/>
                <a:ea typeface="Calibri"/>
                <a:cs typeface="Times New Roman"/>
              </a:rPr>
              <a:t> HS </a:t>
            </a:r>
            <a:r>
              <a:rPr lang="en-US" sz="2800" b="1" dirty="0" err="1">
                <a:solidFill>
                  <a:srgbClr val="FF0000"/>
                </a:solidFill>
                <a:latin typeface="Times New Roman"/>
                <a:ea typeface="Calibri"/>
                <a:cs typeface="Times New Roman"/>
              </a:rPr>
              <a:t>nhận</a:t>
            </a:r>
            <a:r>
              <a:rPr lang="en-US" sz="2800" b="1" dirty="0">
                <a:solidFill>
                  <a:srgbClr val="FF0000"/>
                </a:solidFill>
                <a:latin typeface="Times New Roman"/>
                <a:ea typeface="Calibri"/>
                <a:cs typeface="Times New Roman"/>
              </a:rPr>
              <a:t> </a:t>
            </a:r>
            <a:r>
              <a:rPr lang="en-US" sz="2800" b="1" dirty="0" err="1">
                <a:solidFill>
                  <a:srgbClr val="FF0000"/>
                </a:solidFill>
                <a:latin typeface="Times New Roman"/>
                <a:ea typeface="Calibri"/>
                <a:cs typeface="Times New Roman"/>
              </a:rPr>
              <a:t>biết</a:t>
            </a:r>
            <a:r>
              <a:rPr lang="en-US" sz="2800" b="1" dirty="0">
                <a:solidFill>
                  <a:srgbClr val="FF0000"/>
                </a:solidFill>
                <a:latin typeface="Times New Roman"/>
                <a:ea typeface="Calibri"/>
                <a:cs typeface="Times New Roman"/>
              </a:rPr>
              <a:t> </a:t>
            </a:r>
            <a:r>
              <a:rPr lang="en-US" sz="2800" b="1" dirty="0" err="1">
                <a:solidFill>
                  <a:srgbClr val="FF0000"/>
                </a:solidFill>
                <a:latin typeface="Times New Roman"/>
                <a:ea typeface="Calibri"/>
                <a:cs typeface="Times New Roman"/>
              </a:rPr>
              <a:t>các</a:t>
            </a:r>
            <a:r>
              <a:rPr lang="en-US" sz="2800" b="1" dirty="0">
                <a:solidFill>
                  <a:srgbClr val="FF0000"/>
                </a:solidFill>
                <a:latin typeface="Times New Roman"/>
                <a:ea typeface="Calibri"/>
                <a:cs typeface="Times New Roman"/>
              </a:rPr>
              <a:t> </a:t>
            </a:r>
            <a:r>
              <a:rPr lang="en-US" sz="2800" b="1" dirty="0" err="1">
                <a:solidFill>
                  <a:srgbClr val="FF0000"/>
                </a:solidFill>
                <a:latin typeface="Times New Roman"/>
                <a:ea typeface="Calibri"/>
                <a:cs typeface="Times New Roman"/>
              </a:rPr>
              <a:t>yếu</a:t>
            </a:r>
            <a:r>
              <a:rPr lang="en-US" sz="2800" b="1" dirty="0">
                <a:solidFill>
                  <a:srgbClr val="FF0000"/>
                </a:solidFill>
                <a:latin typeface="Times New Roman"/>
                <a:ea typeface="Calibri"/>
                <a:cs typeface="Times New Roman"/>
              </a:rPr>
              <a:t> </a:t>
            </a:r>
            <a:r>
              <a:rPr lang="en-US" sz="2800" b="1" dirty="0" err="1">
                <a:solidFill>
                  <a:srgbClr val="FF0000"/>
                </a:solidFill>
                <a:latin typeface="Times New Roman"/>
                <a:ea typeface="Calibri"/>
                <a:cs typeface="Times New Roman"/>
              </a:rPr>
              <a:t>tố</a:t>
            </a:r>
            <a:r>
              <a:rPr lang="en-US" sz="2800" b="1" dirty="0">
                <a:solidFill>
                  <a:srgbClr val="FF0000"/>
                </a:solidFill>
                <a:latin typeface="Times New Roman"/>
                <a:ea typeface="Calibri"/>
                <a:cs typeface="Times New Roman"/>
              </a:rPr>
              <a:t> </a:t>
            </a:r>
            <a:r>
              <a:rPr lang="en-US" sz="2800" b="1" dirty="0" err="1">
                <a:solidFill>
                  <a:srgbClr val="FF0000"/>
                </a:solidFill>
                <a:latin typeface="Times New Roman"/>
                <a:ea typeface="Calibri"/>
                <a:cs typeface="Times New Roman"/>
              </a:rPr>
              <a:t>của</a:t>
            </a:r>
            <a:r>
              <a:rPr lang="en-US" sz="2800" b="1" dirty="0">
                <a:solidFill>
                  <a:srgbClr val="FF0000"/>
                </a:solidFill>
                <a:latin typeface="Times New Roman"/>
                <a:ea typeface="Calibri"/>
                <a:cs typeface="Times New Roman"/>
              </a:rPr>
              <a:t> </a:t>
            </a:r>
            <a:r>
              <a:rPr lang="en-US" sz="2800" b="1" dirty="0" err="1">
                <a:solidFill>
                  <a:srgbClr val="FF0000"/>
                </a:solidFill>
                <a:latin typeface="Times New Roman"/>
                <a:ea typeface="Calibri"/>
                <a:cs typeface="Times New Roman"/>
              </a:rPr>
              <a:t>bài</a:t>
            </a:r>
            <a:r>
              <a:rPr lang="en-US" sz="2800" b="1" dirty="0">
                <a:solidFill>
                  <a:srgbClr val="FF0000"/>
                </a:solidFill>
                <a:latin typeface="Times New Roman"/>
                <a:ea typeface="Calibri"/>
                <a:cs typeface="Times New Roman"/>
              </a:rPr>
              <a:t> </a:t>
            </a:r>
            <a:r>
              <a:rPr lang="en-US" sz="2800" b="1" dirty="0" err="1">
                <a:solidFill>
                  <a:srgbClr val="FF0000"/>
                </a:solidFill>
                <a:latin typeface="Times New Roman"/>
                <a:ea typeface="Calibri"/>
                <a:cs typeface="Times New Roman"/>
              </a:rPr>
              <a:t>toán</a:t>
            </a:r>
            <a:r>
              <a:rPr lang="en-US" sz="2800" b="1" dirty="0">
                <a:solidFill>
                  <a:srgbClr val="FF0000"/>
                </a:solidFill>
                <a:latin typeface="Times New Roman"/>
                <a:ea typeface="Calibri"/>
                <a:cs typeface="Times New Roman"/>
              </a:rPr>
              <a:t>:</a:t>
            </a:r>
            <a:endParaRPr lang="en-US" sz="2800" dirty="0">
              <a:solidFill>
                <a:srgbClr val="FF0000"/>
              </a:solidFill>
              <a:ea typeface="Calibri"/>
              <a:cs typeface="Times New Roman"/>
            </a:endParaRPr>
          </a:p>
          <a:p>
            <a:pPr marL="285750" lvl="0" indent="-285750" algn="just">
              <a:lnSpc>
                <a:spcPct val="107000"/>
              </a:lnSpc>
              <a:spcBef>
                <a:spcPts val="600"/>
              </a:spcBef>
              <a:spcAft>
                <a:spcPts val="600"/>
              </a:spcAft>
              <a:buFontTx/>
              <a:buChar char="-"/>
            </a:pPr>
            <a:r>
              <a:rPr lang="en-US" sz="2800" dirty="0">
                <a:solidFill>
                  <a:prstClr val="black"/>
                </a:solidFill>
                <a:latin typeface="Times New Roman"/>
                <a:ea typeface="Calibri"/>
                <a:cs typeface="Times New Roman"/>
              </a:rPr>
              <a:t>Cho HS </a:t>
            </a:r>
            <a:r>
              <a:rPr lang="en-US" sz="2800" dirty="0" err="1">
                <a:solidFill>
                  <a:prstClr val="black"/>
                </a:solidFill>
                <a:latin typeface="Times New Roman"/>
                <a:ea typeface="Calibri"/>
                <a:cs typeface="Times New Roman"/>
              </a:rPr>
              <a:t>nhận</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biết</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nguồn</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gốc</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thực</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tế</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và</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tác</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dụng</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phục</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vụ</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thực</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tiễn</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cuộc</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sống</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của</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bài</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toán</a:t>
            </a:r>
            <a:r>
              <a:rPr lang="en-US" sz="2800" dirty="0">
                <a:solidFill>
                  <a:prstClr val="black"/>
                </a:solidFill>
                <a:latin typeface="Times New Roman"/>
                <a:ea typeface="Calibri"/>
                <a:cs typeface="Times New Roman"/>
              </a:rPr>
              <a:t>. </a:t>
            </a:r>
          </a:p>
          <a:p>
            <a:pPr lvl="0" algn="just">
              <a:lnSpc>
                <a:spcPct val="107000"/>
              </a:lnSpc>
              <a:spcBef>
                <a:spcPts val="600"/>
              </a:spcBef>
              <a:spcAft>
                <a:spcPts val="600"/>
              </a:spcAft>
            </a:pP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Ví</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dụ</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Cần</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tính</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năng</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suất</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lúa</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trên</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một</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diện</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tích</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đất</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trồng</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tính</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bình</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quân</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thu</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nhập</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hàng</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tháng</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theo</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đầu</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người</a:t>
            </a:r>
            <a:r>
              <a:rPr lang="en-US" sz="2800" dirty="0">
                <a:solidFill>
                  <a:prstClr val="black"/>
                </a:solidFill>
                <a:latin typeface="Times New Roman"/>
                <a:ea typeface="Calibri"/>
                <a:cs typeface="Times New Roman"/>
              </a:rPr>
              <a:t> hay </a:t>
            </a:r>
            <a:r>
              <a:rPr lang="en-US" sz="2800" dirty="0" err="1">
                <a:solidFill>
                  <a:prstClr val="black"/>
                </a:solidFill>
                <a:latin typeface="Times New Roman"/>
                <a:ea typeface="Calibri"/>
                <a:cs typeface="Times New Roman"/>
              </a:rPr>
              <a:t>gia</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đình</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em</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Toán</a:t>
            </a:r>
            <a:r>
              <a:rPr lang="en-US" sz="2800" dirty="0">
                <a:solidFill>
                  <a:prstClr val="black"/>
                </a:solidFill>
                <a:latin typeface="Times New Roman"/>
                <a:ea typeface="Calibri"/>
                <a:cs typeface="Times New Roman"/>
              </a:rPr>
              <a:t> 5 </a:t>
            </a:r>
            <a:r>
              <a:rPr lang="en-US" sz="2800" dirty="0" err="1">
                <a:solidFill>
                  <a:prstClr val="black"/>
                </a:solidFill>
                <a:latin typeface="Times New Roman"/>
                <a:ea typeface="Calibri"/>
                <a:cs typeface="Times New Roman"/>
              </a:rPr>
              <a:t>trang</a:t>
            </a:r>
            <a:r>
              <a:rPr lang="en-US" sz="2800" dirty="0">
                <a:solidFill>
                  <a:prstClr val="black"/>
                </a:solidFill>
                <a:latin typeface="Times New Roman"/>
                <a:ea typeface="Calibri"/>
                <a:cs typeface="Times New Roman"/>
              </a:rPr>
              <a:t> 160 – 161)</a:t>
            </a:r>
            <a:endParaRPr lang="en-US" sz="2800" dirty="0">
              <a:solidFill>
                <a:prstClr val="black"/>
              </a:solidFill>
              <a:ea typeface="Calibri"/>
              <a:cs typeface="Times New Roman"/>
            </a:endParaRPr>
          </a:p>
        </p:txBody>
      </p:sp>
    </p:spTree>
    <p:extLst>
      <p:ext uri="{BB962C8B-B14F-4D97-AF65-F5344CB8AC3E}">
        <p14:creationId xmlns:p14="http://schemas.microsoft.com/office/powerpoint/2010/main" val="1837983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4000" b="-6000"/>
          </a:stretch>
        </a:blipFill>
        <a:effectLst/>
      </p:bgPr>
    </p:bg>
    <p:spTree>
      <p:nvGrpSpPr>
        <p:cNvPr id="1" name=""/>
        <p:cNvGrpSpPr/>
        <p:nvPr/>
      </p:nvGrpSpPr>
      <p:grpSpPr>
        <a:xfrm>
          <a:off x="0" y="0"/>
          <a:ext cx="0" cy="0"/>
          <a:chOff x="0" y="0"/>
          <a:chExt cx="0" cy="0"/>
        </a:xfrm>
      </p:grpSpPr>
      <p:sp>
        <p:nvSpPr>
          <p:cNvPr id="2" name="Rectangle 1"/>
          <p:cNvSpPr/>
          <p:nvPr/>
        </p:nvSpPr>
        <p:spPr>
          <a:xfrm>
            <a:off x="828365" y="980728"/>
            <a:ext cx="6840760" cy="3450625"/>
          </a:xfrm>
          <a:prstGeom prst="rect">
            <a:avLst/>
          </a:prstGeom>
        </p:spPr>
        <p:txBody>
          <a:bodyPr wrap="square">
            <a:spAutoFit/>
          </a:bodyPr>
          <a:lstStyle/>
          <a:p>
            <a:pPr marL="285750" lvl="0" indent="-285750" algn="just">
              <a:lnSpc>
                <a:spcPct val="107000"/>
              </a:lnSpc>
              <a:spcBef>
                <a:spcPts val="600"/>
              </a:spcBef>
              <a:spcAft>
                <a:spcPts val="600"/>
              </a:spcAft>
              <a:buFontTx/>
              <a:buChar char="-"/>
            </a:pPr>
            <a:r>
              <a:rPr lang="en-US" sz="2800" dirty="0">
                <a:solidFill>
                  <a:prstClr val="black"/>
                </a:solidFill>
                <a:latin typeface="Times New Roman"/>
                <a:ea typeface="Calibri"/>
                <a:cs typeface="Times New Roman"/>
              </a:rPr>
              <a:t>Cho HS </a:t>
            </a:r>
            <a:r>
              <a:rPr lang="en-US" sz="2800" dirty="0" err="1">
                <a:solidFill>
                  <a:prstClr val="black"/>
                </a:solidFill>
                <a:latin typeface="Times New Roman"/>
                <a:ea typeface="Calibri"/>
                <a:cs typeface="Times New Roman"/>
              </a:rPr>
              <a:t>nhận</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rõ</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mối</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quan</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hệ</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chặt</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chẽ</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giữa</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các</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đại</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lượng</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trong</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bài</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toán</a:t>
            </a:r>
            <a:r>
              <a:rPr lang="en-US" sz="2800" dirty="0">
                <a:solidFill>
                  <a:prstClr val="black"/>
                </a:solidFill>
                <a:latin typeface="Times New Roman"/>
                <a:ea typeface="Calibri"/>
                <a:cs typeface="Times New Roman"/>
              </a:rPr>
              <a:t>. </a:t>
            </a:r>
          </a:p>
          <a:p>
            <a:pPr lvl="0" algn="just">
              <a:lnSpc>
                <a:spcPct val="107000"/>
              </a:lnSpc>
              <a:spcBef>
                <a:spcPts val="600"/>
              </a:spcBef>
              <a:spcAft>
                <a:spcPts val="600"/>
              </a:spcAft>
            </a:pP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Ví</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dụ</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giải</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bài</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toán</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chuyển</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động</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đều</a:t>
            </a:r>
            <a:r>
              <a:rPr lang="en-US" sz="2800" dirty="0">
                <a:solidFill>
                  <a:prstClr val="black"/>
                </a:solidFill>
                <a:latin typeface="Times New Roman"/>
                <a:ea typeface="Calibri"/>
                <a:cs typeface="Times New Roman"/>
              </a:rPr>
              <a:t>, HS </a:t>
            </a:r>
            <a:r>
              <a:rPr lang="en-US" sz="2800" dirty="0" err="1">
                <a:solidFill>
                  <a:prstClr val="black"/>
                </a:solidFill>
                <a:latin typeface="Times New Roman"/>
                <a:ea typeface="Calibri"/>
                <a:cs typeface="Times New Roman"/>
              </a:rPr>
              <a:t>dựa</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vào</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cái</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đã</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cho</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cái</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phải</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tìm</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và</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mối</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quan</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hệ</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giữa</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các</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đại</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lượng</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vận</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tốc</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quãng</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đường</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thời</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gian</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để</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tìm</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đại</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lượng</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chưa</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biết</a:t>
            </a:r>
            <a:r>
              <a:rPr lang="en-US" sz="2800" dirty="0">
                <a:solidFill>
                  <a:prstClr val="black"/>
                </a:solidFill>
                <a:latin typeface="Times New Roman"/>
                <a:ea typeface="Calibri"/>
                <a:cs typeface="Times New Roman"/>
              </a:rPr>
              <a:t>.</a:t>
            </a:r>
            <a:endParaRPr lang="en-US" sz="2800" dirty="0">
              <a:solidFill>
                <a:prstClr val="black"/>
              </a:solidFill>
              <a:ea typeface="Calibri"/>
              <a:cs typeface="Times New Roman"/>
            </a:endParaRPr>
          </a:p>
        </p:txBody>
      </p:sp>
    </p:spTree>
    <p:extLst>
      <p:ext uri="{BB962C8B-B14F-4D97-AF65-F5344CB8AC3E}">
        <p14:creationId xmlns:p14="http://schemas.microsoft.com/office/powerpoint/2010/main" val="1837983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87624" y="1268760"/>
            <a:ext cx="6984776" cy="3911648"/>
          </a:xfrm>
          <a:prstGeom prst="rect">
            <a:avLst/>
          </a:prstGeom>
        </p:spPr>
        <p:txBody>
          <a:bodyPr wrap="square">
            <a:spAutoFit/>
          </a:bodyPr>
          <a:lstStyle/>
          <a:p>
            <a:pPr marL="285750" lvl="0" indent="-285750" algn="just">
              <a:lnSpc>
                <a:spcPct val="107000"/>
              </a:lnSpc>
              <a:spcBef>
                <a:spcPts val="600"/>
              </a:spcBef>
              <a:spcAft>
                <a:spcPts val="600"/>
              </a:spcAft>
              <a:buFontTx/>
              <a:buChar char="-"/>
            </a:pPr>
            <a:r>
              <a:rPr lang="en-US" sz="2800" dirty="0" err="1">
                <a:solidFill>
                  <a:prstClr val="black"/>
                </a:solidFill>
                <a:latin typeface="Times New Roman"/>
                <a:ea typeface="Calibri"/>
                <a:cs typeface="Times New Roman"/>
              </a:rPr>
              <a:t>Tập</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cho</a:t>
            </a:r>
            <a:r>
              <a:rPr lang="en-US" sz="2800" dirty="0">
                <a:solidFill>
                  <a:prstClr val="black"/>
                </a:solidFill>
                <a:latin typeface="Times New Roman"/>
                <a:ea typeface="Calibri"/>
                <a:cs typeface="Times New Roman"/>
              </a:rPr>
              <a:t> HS </a:t>
            </a:r>
            <a:r>
              <a:rPr lang="en-US" sz="2800" dirty="0" err="1">
                <a:solidFill>
                  <a:prstClr val="black"/>
                </a:solidFill>
                <a:latin typeface="Times New Roman"/>
                <a:ea typeface="Calibri"/>
                <a:cs typeface="Times New Roman"/>
              </a:rPr>
              <a:t>biết</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xem</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xét</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các</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đối</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tượng</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toán</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học</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và</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tập</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diễn</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đạt</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các</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kết</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luận</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dưới</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nhiều</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hình</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thức</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khác</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nhau</a:t>
            </a:r>
            <a:r>
              <a:rPr lang="en-US" sz="2800" dirty="0">
                <a:solidFill>
                  <a:prstClr val="black"/>
                </a:solidFill>
                <a:latin typeface="Times New Roman"/>
                <a:ea typeface="Calibri"/>
                <a:cs typeface="Times New Roman"/>
              </a:rPr>
              <a:t>. </a:t>
            </a:r>
          </a:p>
          <a:p>
            <a:pPr lvl="0" algn="just">
              <a:lnSpc>
                <a:spcPct val="107000"/>
              </a:lnSpc>
              <a:spcBef>
                <a:spcPts val="600"/>
              </a:spcBef>
              <a:spcAft>
                <a:spcPts val="600"/>
              </a:spcAft>
            </a:pP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Ví</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dụ</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số</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bạn</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trai</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bằng</a:t>
            </a:r>
            <a:r>
              <a:rPr lang="en-US" sz="2800" dirty="0">
                <a:solidFill>
                  <a:prstClr val="black"/>
                </a:solidFill>
                <a:latin typeface="Times New Roman"/>
                <a:ea typeface="Calibri"/>
                <a:cs typeface="Times New Roman"/>
              </a:rPr>
              <a:t> 1/3 </a:t>
            </a:r>
            <a:r>
              <a:rPr lang="en-US" sz="2800" dirty="0" err="1">
                <a:solidFill>
                  <a:prstClr val="black"/>
                </a:solidFill>
                <a:latin typeface="Times New Roman"/>
                <a:ea typeface="Calibri"/>
                <a:cs typeface="Times New Roman"/>
              </a:rPr>
              <a:t>số</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bạn</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gái</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cũng</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có</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nghĩa</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là</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số</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bạn</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gái</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gấp</a:t>
            </a:r>
            <a:r>
              <a:rPr lang="en-US" sz="2800" dirty="0">
                <a:solidFill>
                  <a:prstClr val="black"/>
                </a:solidFill>
                <a:latin typeface="Times New Roman"/>
                <a:ea typeface="Calibri"/>
                <a:cs typeface="Times New Roman"/>
              </a:rPr>
              <a:t> 3 </a:t>
            </a:r>
            <a:r>
              <a:rPr lang="en-US" sz="2800" dirty="0" err="1">
                <a:solidFill>
                  <a:prstClr val="black"/>
                </a:solidFill>
                <a:latin typeface="Times New Roman"/>
                <a:ea typeface="Calibri"/>
                <a:cs typeface="Times New Roman"/>
              </a:rPr>
              <a:t>lần</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số</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bạn</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trai</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đáy</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nhỏ</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bằng</a:t>
            </a:r>
            <a:r>
              <a:rPr lang="en-US" sz="2800" dirty="0">
                <a:solidFill>
                  <a:prstClr val="black"/>
                </a:solidFill>
                <a:latin typeface="Times New Roman"/>
                <a:ea typeface="Calibri"/>
                <a:cs typeface="Times New Roman"/>
              </a:rPr>
              <a:t> 2/3 </a:t>
            </a:r>
            <a:r>
              <a:rPr lang="en-US" sz="2800" dirty="0" err="1">
                <a:solidFill>
                  <a:prstClr val="black"/>
                </a:solidFill>
                <a:latin typeface="Times New Roman"/>
                <a:ea typeface="Calibri"/>
                <a:cs typeface="Times New Roman"/>
              </a:rPr>
              <a:t>đáy</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lớn</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cũng</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có</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nghĩa</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là</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đáy</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lớn</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gấp</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rưỡi</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đáy</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nhỏ</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hoặc</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đáy</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lớn</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gấp</a:t>
            </a:r>
            <a:r>
              <a:rPr lang="en-US" sz="2800" dirty="0">
                <a:solidFill>
                  <a:prstClr val="black"/>
                </a:solidFill>
                <a:latin typeface="Times New Roman"/>
                <a:ea typeface="Calibri"/>
                <a:cs typeface="Times New Roman"/>
              </a:rPr>
              <a:t> 1,5 </a:t>
            </a:r>
            <a:r>
              <a:rPr lang="en-US" sz="2800" dirty="0" err="1">
                <a:solidFill>
                  <a:prstClr val="black"/>
                </a:solidFill>
                <a:latin typeface="Times New Roman"/>
                <a:ea typeface="Calibri"/>
                <a:cs typeface="Times New Roman"/>
              </a:rPr>
              <a:t>lần</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đáy</a:t>
            </a:r>
            <a:r>
              <a:rPr lang="en-US" sz="2800" dirty="0">
                <a:solidFill>
                  <a:prstClr val="black"/>
                </a:solidFill>
                <a:latin typeface="Times New Roman"/>
                <a:ea typeface="Calibri"/>
                <a:cs typeface="Times New Roman"/>
              </a:rPr>
              <a:t> </a:t>
            </a:r>
            <a:r>
              <a:rPr lang="en-US" sz="2800" dirty="0" err="1">
                <a:solidFill>
                  <a:prstClr val="black"/>
                </a:solidFill>
                <a:latin typeface="Times New Roman"/>
                <a:ea typeface="Calibri"/>
                <a:cs typeface="Times New Roman"/>
              </a:rPr>
              <a:t>nhỏ</a:t>
            </a:r>
            <a:r>
              <a:rPr lang="en-US" sz="2800" dirty="0">
                <a:solidFill>
                  <a:prstClr val="black"/>
                </a:solidFill>
                <a:latin typeface="Times New Roman"/>
                <a:ea typeface="Calibri"/>
                <a:cs typeface="Times New Roman"/>
              </a:rPr>
              <a:t>”.</a:t>
            </a:r>
            <a:endParaRPr lang="en-US" sz="2800" dirty="0">
              <a:solidFill>
                <a:prstClr val="black"/>
              </a:solidFill>
              <a:ea typeface="Calibri"/>
              <a:cs typeface="Times New Roman"/>
            </a:endParaRPr>
          </a:p>
        </p:txBody>
      </p:sp>
    </p:spTree>
    <p:extLst>
      <p:ext uri="{BB962C8B-B14F-4D97-AF65-F5344CB8AC3E}">
        <p14:creationId xmlns:p14="http://schemas.microsoft.com/office/powerpoint/2010/main" val="1437739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4000" b="-6000"/>
          </a:stretch>
        </a:blipFill>
        <a:effectLst/>
      </p:bgPr>
    </p:bg>
    <p:spTree>
      <p:nvGrpSpPr>
        <p:cNvPr id="1" name=""/>
        <p:cNvGrpSpPr/>
        <p:nvPr/>
      </p:nvGrpSpPr>
      <p:grpSpPr>
        <a:xfrm>
          <a:off x="0" y="0"/>
          <a:ext cx="0" cy="0"/>
          <a:chOff x="0" y="0"/>
          <a:chExt cx="0" cy="0"/>
        </a:xfrm>
      </p:grpSpPr>
      <p:sp>
        <p:nvSpPr>
          <p:cNvPr id="2" name="Rectangle 1"/>
          <p:cNvSpPr/>
          <p:nvPr/>
        </p:nvSpPr>
        <p:spPr>
          <a:xfrm>
            <a:off x="611560" y="188640"/>
            <a:ext cx="8136904" cy="1475404"/>
          </a:xfrm>
          <a:prstGeom prst="rect">
            <a:avLst/>
          </a:prstGeom>
        </p:spPr>
        <p:txBody>
          <a:bodyPr wrap="square">
            <a:spAutoFit/>
          </a:bodyPr>
          <a:lstStyle/>
          <a:p>
            <a:pPr indent="457200" algn="just">
              <a:lnSpc>
                <a:spcPct val="107000"/>
              </a:lnSpc>
              <a:spcBef>
                <a:spcPts val="600"/>
              </a:spcBef>
              <a:spcAft>
                <a:spcPts val="600"/>
              </a:spcAft>
            </a:pPr>
            <a:r>
              <a:rPr lang="es-MX" sz="2800" b="1" dirty="0" err="1">
                <a:solidFill>
                  <a:srgbClr val="FF0000"/>
                </a:solidFill>
                <a:latin typeface="Times New Roman"/>
                <a:ea typeface="Calibri"/>
                <a:cs typeface="Times New Roman"/>
              </a:rPr>
              <a:t>Biện</a:t>
            </a:r>
            <a:r>
              <a:rPr lang="es-MX" sz="2800" b="1" dirty="0">
                <a:solidFill>
                  <a:srgbClr val="FF0000"/>
                </a:solidFill>
                <a:latin typeface="Times New Roman"/>
                <a:ea typeface="Calibri"/>
                <a:cs typeface="Times New Roman"/>
              </a:rPr>
              <a:t> </a:t>
            </a:r>
            <a:r>
              <a:rPr lang="es-MX" sz="2800" b="1" dirty="0" err="1">
                <a:solidFill>
                  <a:srgbClr val="FF0000"/>
                </a:solidFill>
                <a:latin typeface="Times New Roman"/>
                <a:ea typeface="Calibri"/>
                <a:cs typeface="Times New Roman"/>
              </a:rPr>
              <a:t>pháp</a:t>
            </a:r>
            <a:r>
              <a:rPr lang="es-MX" sz="2800" b="1" dirty="0">
                <a:solidFill>
                  <a:srgbClr val="FF0000"/>
                </a:solidFill>
                <a:latin typeface="Times New Roman"/>
                <a:ea typeface="Calibri"/>
                <a:cs typeface="Times New Roman"/>
              </a:rPr>
              <a:t> 3. </a:t>
            </a:r>
            <a:r>
              <a:rPr lang="es-MX" sz="2800" b="1" dirty="0" err="1">
                <a:solidFill>
                  <a:srgbClr val="FF0000"/>
                </a:solidFill>
                <a:latin typeface="Times New Roman"/>
                <a:ea typeface="Calibri"/>
                <a:cs typeface="Times New Roman"/>
              </a:rPr>
              <a:t>Hình</a:t>
            </a:r>
            <a:r>
              <a:rPr lang="es-MX" sz="2800" b="1" dirty="0">
                <a:solidFill>
                  <a:srgbClr val="FF0000"/>
                </a:solidFill>
                <a:latin typeface="Times New Roman"/>
                <a:ea typeface="Calibri"/>
                <a:cs typeface="Times New Roman"/>
              </a:rPr>
              <a:t> </a:t>
            </a:r>
            <a:r>
              <a:rPr lang="es-MX" sz="2800" b="1" dirty="0" err="1">
                <a:solidFill>
                  <a:srgbClr val="FF0000"/>
                </a:solidFill>
                <a:latin typeface="Times New Roman"/>
                <a:ea typeface="Calibri"/>
                <a:cs typeface="Times New Roman"/>
              </a:rPr>
              <a:t>thành</a:t>
            </a:r>
            <a:r>
              <a:rPr lang="es-MX" sz="2800" b="1" dirty="0">
                <a:solidFill>
                  <a:srgbClr val="FF0000"/>
                </a:solidFill>
                <a:latin typeface="Times New Roman"/>
                <a:ea typeface="Calibri"/>
                <a:cs typeface="Times New Roman"/>
              </a:rPr>
              <a:t> </a:t>
            </a:r>
            <a:r>
              <a:rPr lang="es-MX" sz="2800" b="1" dirty="0" err="1">
                <a:solidFill>
                  <a:srgbClr val="FF0000"/>
                </a:solidFill>
                <a:latin typeface="Times New Roman"/>
                <a:ea typeface="Calibri"/>
                <a:cs typeface="Times New Roman"/>
              </a:rPr>
              <a:t>và</a:t>
            </a:r>
            <a:r>
              <a:rPr lang="es-MX" sz="2800" b="1" dirty="0">
                <a:solidFill>
                  <a:srgbClr val="FF0000"/>
                </a:solidFill>
                <a:latin typeface="Times New Roman"/>
                <a:ea typeface="Calibri"/>
                <a:cs typeface="Times New Roman"/>
              </a:rPr>
              <a:t> </a:t>
            </a:r>
            <a:r>
              <a:rPr lang="es-MX" sz="2800" b="1" dirty="0" err="1">
                <a:solidFill>
                  <a:srgbClr val="FF0000"/>
                </a:solidFill>
                <a:latin typeface="Times New Roman"/>
                <a:ea typeface="Calibri"/>
                <a:cs typeface="Times New Roman"/>
              </a:rPr>
              <a:t>phát</a:t>
            </a:r>
            <a:r>
              <a:rPr lang="es-MX" sz="2800" b="1" dirty="0">
                <a:solidFill>
                  <a:srgbClr val="FF0000"/>
                </a:solidFill>
                <a:latin typeface="Times New Roman"/>
                <a:ea typeface="Calibri"/>
                <a:cs typeface="Times New Roman"/>
              </a:rPr>
              <a:t> </a:t>
            </a:r>
            <a:r>
              <a:rPr lang="es-MX" sz="2800" b="1" dirty="0" err="1">
                <a:solidFill>
                  <a:srgbClr val="FF0000"/>
                </a:solidFill>
                <a:latin typeface="Times New Roman"/>
                <a:ea typeface="Calibri"/>
                <a:cs typeface="Times New Roman"/>
              </a:rPr>
              <a:t>triển</a:t>
            </a:r>
            <a:r>
              <a:rPr lang="es-MX" sz="2800" b="1" dirty="0">
                <a:solidFill>
                  <a:srgbClr val="FF0000"/>
                </a:solidFill>
                <a:latin typeface="Times New Roman"/>
                <a:ea typeface="Calibri"/>
                <a:cs typeface="Times New Roman"/>
              </a:rPr>
              <a:t> </a:t>
            </a:r>
            <a:r>
              <a:rPr lang="es-MX" sz="2800" b="1" dirty="0" err="1">
                <a:solidFill>
                  <a:srgbClr val="FF0000"/>
                </a:solidFill>
                <a:latin typeface="Times New Roman"/>
                <a:ea typeface="Calibri"/>
                <a:cs typeface="Times New Roman"/>
              </a:rPr>
              <a:t>những</a:t>
            </a:r>
            <a:r>
              <a:rPr lang="es-MX" sz="2800" b="1" dirty="0">
                <a:solidFill>
                  <a:srgbClr val="FF0000"/>
                </a:solidFill>
                <a:latin typeface="Times New Roman"/>
                <a:ea typeface="Calibri"/>
                <a:cs typeface="Times New Roman"/>
              </a:rPr>
              <a:t> </a:t>
            </a:r>
            <a:r>
              <a:rPr lang="es-MX" sz="2800" b="1" dirty="0" err="1">
                <a:solidFill>
                  <a:srgbClr val="FF0000"/>
                </a:solidFill>
                <a:latin typeface="Times New Roman"/>
                <a:ea typeface="Calibri"/>
                <a:cs typeface="Times New Roman"/>
              </a:rPr>
              <a:t>phẩm</a:t>
            </a:r>
            <a:r>
              <a:rPr lang="es-MX" sz="2800" b="1" dirty="0">
                <a:solidFill>
                  <a:srgbClr val="FF0000"/>
                </a:solidFill>
                <a:latin typeface="Times New Roman"/>
                <a:ea typeface="Calibri"/>
                <a:cs typeface="Times New Roman"/>
              </a:rPr>
              <a:t> </a:t>
            </a:r>
            <a:r>
              <a:rPr lang="es-MX" sz="2800" b="1" dirty="0" err="1">
                <a:solidFill>
                  <a:srgbClr val="FF0000"/>
                </a:solidFill>
                <a:latin typeface="Times New Roman"/>
                <a:ea typeface="Calibri"/>
                <a:cs typeface="Times New Roman"/>
              </a:rPr>
              <a:t>chất</a:t>
            </a:r>
            <a:r>
              <a:rPr lang="es-MX" sz="2800" b="1" dirty="0">
                <a:solidFill>
                  <a:srgbClr val="FF0000"/>
                </a:solidFill>
                <a:latin typeface="Times New Roman"/>
                <a:ea typeface="Calibri"/>
                <a:cs typeface="Times New Roman"/>
              </a:rPr>
              <a:t> </a:t>
            </a:r>
            <a:r>
              <a:rPr lang="es-MX" sz="2800" b="1" dirty="0" err="1">
                <a:solidFill>
                  <a:srgbClr val="FF0000"/>
                </a:solidFill>
                <a:latin typeface="Times New Roman"/>
                <a:ea typeface="Calibri"/>
                <a:cs typeface="Times New Roman"/>
              </a:rPr>
              <a:t>cần</a:t>
            </a:r>
            <a:r>
              <a:rPr lang="es-MX" sz="2800" b="1" dirty="0">
                <a:solidFill>
                  <a:srgbClr val="FF0000"/>
                </a:solidFill>
                <a:latin typeface="Times New Roman"/>
                <a:ea typeface="Calibri"/>
                <a:cs typeface="Times New Roman"/>
              </a:rPr>
              <a:t> </a:t>
            </a:r>
            <a:r>
              <a:rPr lang="es-MX" sz="2800" b="1" dirty="0" err="1">
                <a:solidFill>
                  <a:srgbClr val="FF0000"/>
                </a:solidFill>
                <a:latin typeface="Times New Roman"/>
                <a:ea typeface="Calibri"/>
                <a:cs typeface="Times New Roman"/>
              </a:rPr>
              <a:t>thiết</a:t>
            </a:r>
            <a:r>
              <a:rPr lang="es-MX" sz="2800" b="1" dirty="0">
                <a:solidFill>
                  <a:srgbClr val="FF0000"/>
                </a:solidFill>
                <a:latin typeface="Times New Roman"/>
                <a:ea typeface="Calibri"/>
                <a:cs typeface="Times New Roman"/>
              </a:rPr>
              <a:t> </a:t>
            </a:r>
            <a:r>
              <a:rPr lang="es-MX" sz="2800" b="1" dirty="0" err="1">
                <a:solidFill>
                  <a:srgbClr val="FF0000"/>
                </a:solidFill>
                <a:latin typeface="Times New Roman"/>
                <a:ea typeface="Calibri"/>
                <a:cs typeface="Times New Roman"/>
              </a:rPr>
              <a:t>để</a:t>
            </a:r>
            <a:r>
              <a:rPr lang="es-MX" sz="2800" b="1" dirty="0">
                <a:solidFill>
                  <a:srgbClr val="FF0000"/>
                </a:solidFill>
                <a:latin typeface="Times New Roman"/>
                <a:ea typeface="Calibri"/>
                <a:cs typeface="Times New Roman"/>
              </a:rPr>
              <a:t> HS </a:t>
            </a:r>
            <a:r>
              <a:rPr lang="es-MX" sz="2800" b="1" dirty="0" err="1">
                <a:solidFill>
                  <a:srgbClr val="FF0000"/>
                </a:solidFill>
                <a:latin typeface="Times New Roman"/>
                <a:ea typeface="Calibri"/>
                <a:cs typeface="Times New Roman"/>
              </a:rPr>
              <a:t>có</a:t>
            </a:r>
            <a:r>
              <a:rPr lang="es-MX" sz="2800" b="1" dirty="0">
                <a:solidFill>
                  <a:srgbClr val="FF0000"/>
                </a:solidFill>
                <a:latin typeface="Times New Roman"/>
                <a:ea typeface="Calibri"/>
                <a:cs typeface="Times New Roman"/>
              </a:rPr>
              <a:t> </a:t>
            </a:r>
            <a:r>
              <a:rPr lang="es-MX" sz="2800" b="1" dirty="0" err="1">
                <a:solidFill>
                  <a:srgbClr val="FF0000"/>
                </a:solidFill>
                <a:latin typeface="Times New Roman"/>
                <a:ea typeface="Calibri"/>
                <a:cs typeface="Times New Roman"/>
              </a:rPr>
              <a:t>phương</a:t>
            </a:r>
            <a:r>
              <a:rPr lang="es-MX" sz="2800" b="1" dirty="0">
                <a:solidFill>
                  <a:srgbClr val="FF0000"/>
                </a:solidFill>
                <a:latin typeface="Times New Roman"/>
                <a:ea typeface="Calibri"/>
                <a:cs typeface="Times New Roman"/>
              </a:rPr>
              <a:t> </a:t>
            </a:r>
            <a:r>
              <a:rPr lang="es-MX" sz="2800" b="1" dirty="0" err="1">
                <a:solidFill>
                  <a:srgbClr val="FF0000"/>
                </a:solidFill>
                <a:latin typeface="Times New Roman"/>
                <a:ea typeface="Calibri"/>
                <a:cs typeface="Times New Roman"/>
              </a:rPr>
              <a:t>pháp</a:t>
            </a:r>
            <a:r>
              <a:rPr lang="es-MX" sz="2800" b="1" dirty="0">
                <a:solidFill>
                  <a:srgbClr val="FF0000"/>
                </a:solidFill>
                <a:latin typeface="Times New Roman"/>
                <a:ea typeface="Calibri"/>
                <a:cs typeface="Times New Roman"/>
              </a:rPr>
              <a:t> </a:t>
            </a:r>
            <a:r>
              <a:rPr lang="es-MX" sz="2800" b="1" dirty="0" err="1">
                <a:solidFill>
                  <a:srgbClr val="FF0000"/>
                </a:solidFill>
                <a:latin typeface="Times New Roman"/>
                <a:ea typeface="Calibri"/>
                <a:cs typeface="Times New Roman"/>
              </a:rPr>
              <a:t>học</a:t>
            </a:r>
            <a:r>
              <a:rPr lang="es-MX" sz="2800" b="1" dirty="0">
                <a:solidFill>
                  <a:srgbClr val="FF0000"/>
                </a:solidFill>
                <a:latin typeface="Times New Roman"/>
                <a:ea typeface="Calibri"/>
                <a:cs typeface="Times New Roman"/>
              </a:rPr>
              <a:t> </a:t>
            </a:r>
            <a:r>
              <a:rPr lang="es-MX" sz="2800" b="1" dirty="0" err="1">
                <a:solidFill>
                  <a:srgbClr val="FF0000"/>
                </a:solidFill>
                <a:latin typeface="Times New Roman"/>
                <a:ea typeface="Calibri"/>
                <a:cs typeface="Times New Roman"/>
              </a:rPr>
              <a:t>tập</a:t>
            </a:r>
            <a:r>
              <a:rPr lang="es-MX" sz="2800" b="1" dirty="0">
                <a:solidFill>
                  <a:srgbClr val="FF0000"/>
                </a:solidFill>
                <a:latin typeface="Times New Roman"/>
                <a:ea typeface="Calibri"/>
                <a:cs typeface="Times New Roman"/>
              </a:rPr>
              <a:t>, </a:t>
            </a:r>
            <a:r>
              <a:rPr lang="es-MX" sz="2800" b="1" dirty="0" err="1">
                <a:solidFill>
                  <a:srgbClr val="FF0000"/>
                </a:solidFill>
                <a:latin typeface="Times New Roman"/>
                <a:ea typeface="Calibri"/>
                <a:cs typeface="Times New Roman"/>
              </a:rPr>
              <a:t>làm</a:t>
            </a:r>
            <a:r>
              <a:rPr lang="es-MX" sz="2800" b="1" dirty="0">
                <a:solidFill>
                  <a:srgbClr val="FF0000"/>
                </a:solidFill>
                <a:latin typeface="Times New Roman"/>
                <a:ea typeface="Calibri"/>
                <a:cs typeface="Times New Roman"/>
              </a:rPr>
              <a:t> </a:t>
            </a:r>
            <a:r>
              <a:rPr lang="es-MX" sz="2800" b="1" dirty="0" err="1">
                <a:solidFill>
                  <a:srgbClr val="FF0000"/>
                </a:solidFill>
                <a:latin typeface="Times New Roman"/>
                <a:ea typeface="Calibri"/>
                <a:cs typeface="Times New Roman"/>
              </a:rPr>
              <a:t>việc</a:t>
            </a:r>
            <a:r>
              <a:rPr lang="es-MX" sz="2800" b="1" dirty="0">
                <a:solidFill>
                  <a:srgbClr val="FF0000"/>
                </a:solidFill>
                <a:latin typeface="Times New Roman"/>
                <a:ea typeface="Calibri"/>
                <a:cs typeface="Times New Roman"/>
              </a:rPr>
              <a:t> </a:t>
            </a:r>
            <a:r>
              <a:rPr lang="es-MX" sz="2800" b="1" dirty="0" err="1">
                <a:solidFill>
                  <a:srgbClr val="FF0000"/>
                </a:solidFill>
                <a:latin typeface="Times New Roman"/>
                <a:ea typeface="Calibri"/>
                <a:cs typeface="Times New Roman"/>
              </a:rPr>
              <a:t>khoa</a:t>
            </a:r>
            <a:r>
              <a:rPr lang="es-MX" sz="2800" b="1" dirty="0">
                <a:solidFill>
                  <a:srgbClr val="FF0000"/>
                </a:solidFill>
                <a:latin typeface="Times New Roman"/>
                <a:ea typeface="Calibri"/>
                <a:cs typeface="Times New Roman"/>
              </a:rPr>
              <a:t> </a:t>
            </a:r>
            <a:r>
              <a:rPr lang="es-MX" sz="2800" b="1" dirty="0" err="1">
                <a:solidFill>
                  <a:srgbClr val="FF0000"/>
                </a:solidFill>
                <a:latin typeface="Times New Roman"/>
                <a:ea typeface="Calibri"/>
                <a:cs typeface="Times New Roman"/>
              </a:rPr>
              <a:t>học</a:t>
            </a:r>
            <a:r>
              <a:rPr lang="es-MX" sz="2800" b="1" dirty="0">
                <a:solidFill>
                  <a:srgbClr val="FF0000"/>
                </a:solidFill>
                <a:latin typeface="Times New Roman"/>
                <a:ea typeface="Calibri"/>
                <a:cs typeface="Times New Roman"/>
              </a:rPr>
              <a:t>, </a:t>
            </a:r>
            <a:r>
              <a:rPr lang="es-MX" sz="2800" b="1" dirty="0" err="1">
                <a:solidFill>
                  <a:srgbClr val="FF0000"/>
                </a:solidFill>
                <a:latin typeface="Times New Roman"/>
                <a:ea typeface="Calibri"/>
                <a:cs typeface="Times New Roman"/>
              </a:rPr>
              <a:t>sáng</a:t>
            </a:r>
            <a:r>
              <a:rPr lang="es-MX" sz="2800" b="1" dirty="0">
                <a:solidFill>
                  <a:srgbClr val="FF0000"/>
                </a:solidFill>
                <a:latin typeface="Times New Roman"/>
                <a:ea typeface="Calibri"/>
                <a:cs typeface="Times New Roman"/>
              </a:rPr>
              <a:t> </a:t>
            </a:r>
            <a:r>
              <a:rPr lang="es-MX" sz="2800" b="1" dirty="0" err="1">
                <a:solidFill>
                  <a:srgbClr val="FF0000"/>
                </a:solidFill>
                <a:latin typeface="Times New Roman"/>
                <a:ea typeface="Calibri"/>
                <a:cs typeface="Times New Roman"/>
              </a:rPr>
              <a:t>tạo</a:t>
            </a:r>
            <a:r>
              <a:rPr lang="es-MX" sz="2800" b="1" dirty="0">
                <a:solidFill>
                  <a:srgbClr val="FF0000"/>
                </a:solidFill>
                <a:latin typeface="Times New Roman"/>
                <a:ea typeface="Calibri"/>
                <a:cs typeface="Times New Roman"/>
              </a:rPr>
              <a:t>:</a:t>
            </a:r>
            <a:endParaRPr lang="en-US" sz="2800" dirty="0">
              <a:ea typeface="Calibri"/>
              <a:cs typeface="Times New Roman"/>
            </a:endParaRPr>
          </a:p>
        </p:txBody>
      </p:sp>
      <p:sp>
        <p:nvSpPr>
          <p:cNvPr id="3" name="Rectangle 2"/>
          <p:cNvSpPr/>
          <p:nvPr/>
        </p:nvSpPr>
        <p:spPr>
          <a:xfrm>
            <a:off x="395536" y="1641282"/>
            <a:ext cx="7632848" cy="3903954"/>
          </a:xfrm>
          <a:prstGeom prst="rect">
            <a:avLst/>
          </a:prstGeom>
        </p:spPr>
        <p:txBody>
          <a:bodyPr wrap="square">
            <a:spAutoFit/>
          </a:bodyPr>
          <a:lstStyle/>
          <a:p>
            <a:pPr indent="457200" algn="just">
              <a:lnSpc>
                <a:spcPct val="107000"/>
              </a:lnSpc>
              <a:spcBef>
                <a:spcPts val="600"/>
              </a:spcBef>
              <a:spcAft>
                <a:spcPts val="600"/>
              </a:spcAft>
            </a:pPr>
            <a:r>
              <a:rPr lang="es-MX" sz="2800" dirty="0" err="1">
                <a:latin typeface="Times New Roman" pitchFamily="18" charset="0"/>
                <a:ea typeface="Calibri"/>
                <a:cs typeface="Times New Roman" pitchFamily="18" charset="0"/>
              </a:rPr>
              <a:t>Các</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phẩm</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chất</a:t>
            </a:r>
            <a:r>
              <a:rPr lang="es-MX" sz="2800" dirty="0">
                <a:latin typeface="Times New Roman" pitchFamily="18" charset="0"/>
                <a:ea typeface="Calibri"/>
                <a:cs typeface="Times New Roman" pitchFamily="18" charset="0"/>
              </a:rPr>
              <a:t>:</a:t>
            </a:r>
            <a:endParaRPr lang="en-US" sz="2800" dirty="0">
              <a:latin typeface="Times New Roman" pitchFamily="18" charset="0"/>
              <a:ea typeface="Calibri"/>
              <a:cs typeface="Times New Roman" pitchFamily="18" charset="0"/>
            </a:endParaRPr>
          </a:p>
          <a:p>
            <a:pPr indent="457200" algn="just">
              <a:lnSpc>
                <a:spcPct val="107000"/>
              </a:lnSpc>
              <a:spcBef>
                <a:spcPts val="600"/>
              </a:spcBef>
              <a:spcAft>
                <a:spcPts val="600"/>
              </a:spcAft>
            </a:pP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Hình</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thành</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nề</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nếp</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học</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tập</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làm</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việc</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có</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kế</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hoạch</a:t>
            </a:r>
            <a:r>
              <a:rPr lang="es-MX" sz="2800" dirty="0">
                <a:latin typeface="Times New Roman" pitchFamily="18" charset="0"/>
                <a:ea typeface="Calibri"/>
                <a:cs typeface="Times New Roman" pitchFamily="18" charset="0"/>
              </a:rPr>
              <a:t>.</a:t>
            </a:r>
            <a:endParaRPr lang="en-US" sz="2800" dirty="0">
              <a:latin typeface="Times New Roman" pitchFamily="18" charset="0"/>
              <a:ea typeface="Calibri"/>
              <a:cs typeface="Times New Roman" pitchFamily="18" charset="0"/>
            </a:endParaRPr>
          </a:p>
          <a:p>
            <a:pPr indent="457200" algn="just">
              <a:lnSpc>
                <a:spcPct val="107000"/>
              </a:lnSpc>
              <a:spcBef>
                <a:spcPts val="600"/>
              </a:spcBef>
              <a:spcAft>
                <a:spcPts val="600"/>
              </a:spcAft>
            </a:pP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Rèn</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luyện</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tính</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cách</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cẩn</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thận</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chu</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đáo</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trong</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học</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tập</a:t>
            </a:r>
            <a:r>
              <a:rPr lang="es-MX" sz="2800" dirty="0">
                <a:latin typeface="Times New Roman" pitchFamily="18" charset="0"/>
                <a:ea typeface="Calibri"/>
                <a:cs typeface="Times New Roman" pitchFamily="18" charset="0"/>
              </a:rPr>
              <a:t>.</a:t>
            </a:r>
            <a:endParaRPr lang="en-US" sz="2800" dirty="0">
              <a:latin typeface="Times New Roman" pitchFamily="18" charset="0"/>
              <a:ea typeface="Calibri"/>
              <a:cs typeface="Times New Roman" pitchFamily="18" charset="0"/>
            </a:endParaRPr>
          </a:p>
          <a:p>
            <a:pPr indent="457200" algn="just">
              <a:lnSpc>
                <a:spcPct val="107000"/>
              </a:lnSpc>
              <a:spcBef>
                <a:spcPts val="600"/>
              </a:spcBef>
              <a:spcAft>
                <a:spcPts val="600"/>
              </a:spcAft>
            </a:pP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Rèn</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luyện</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tính</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chính</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xác</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trong</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diễn</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đạt</a:t>
            </a:r>
            <a:r>
              <a:rPr lang="es-MX" sz="2800" dirty="0">
                <a:latin typeface="Times New Roman" pitchFamily="18" charset="0"/>
                <a:ea typeface="Calibri"/>
                <a:cs typeface="Times New Roman" pitchFamily="18" charset="0"/>
              </a:rPr>
              <a:t>.</a:t>
            </a:r>
            <a:endParaRPr lang="en-US" sz="2800" dirty="0">
              <a:latin typeface="Times New Roman" pitchFamily="18" charset="0"/>
              <a:ea typeface="Calibri"/>
              <a:cs typeface="Times New Roman" pitchFamily="18" charset="0"/>
            </a:endParaRPr>
          </a:p>
          <a:p>
            <a:pPr indent="457200" algn="just">
              <a:lnSpc>
                <a:spcPct val="107000"/>
              </a:lnSpc>
              <a:spcBef>
                <a:spcPts val="600"/>
              </a:spcBef>
              <a:spcAft>
                <a:spcPts val="600"/>
              </a:spcAft>
            </a:pP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Rèn</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luyện</a:t>
            </a:r>
            <a:r>
              <a:rPr lang="es-MX" sz="2800" dirty="0">
                <a:latin typeface="Times New Roman" pitchFamily="18" charset="0"/>
                <a:ea typeface="Calibri"/>
                <a:cs typeface="Times New Roman" pitchFamily="18" charset="0"/>
              </a:rPr>
              <a:t> ý </a:t>
            </a:r>
            <a:r>
              <a:rPr lang="es-MX" sz="2800" dirty="0" err="1">
                <a:latin typeface="Times New Roman" pitchFamily="18" charset="0"/>
                <a:ea typeface="Calibri"/>
                <a:cs typeface="Times New Roman" pitchFamily="18" charset="0"/>
              </a:rPr>
              <a:t>thức</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vượt</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khó</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khăn</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trong</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học</a:t>
            </a:r>
            <a:r>
              <a:rPr lang="es-MX" sz="2800" dirty="0">
                <a:latin typeface="Times New Roman" pitchFamily="18" charset="0"/>
                <a:ea typeface="Calibri"/>
                <a:cs typeface="Times New Roman" pitchFamily="18" charset="0"/>
              </a:rPr>
              <a:t> </a:t>
            </a:r>
            <a:r>
              <a:rPr lang="es-MX" sz="2800" dirty="0" err="1">
                <a:latin typeface="Times New Roman" pitchFamily="18" charset="0"/>
                <a:ea typeface="Calibri"/>
                <a:cs typeface="Times New Roman" pitchFamily="18" charset="0"/>
              </a:rPr>
              <a:t>tập</a:t>
            </a:r>
            <a:r>
              <a:rPr lang="es-MX" sz="2800" dirty="0">
                <a:latin typeface="Times New Roman" pitchFamily="18" charset="0"/>
                <a:ea typeface="Calibri"/>
                <a:cs typeface="Times New Roman" pitchFamily="18" charset="0"/>
              </a:rPr>
              <a:t>.</a:t>
            </a:r>
            <a:endParaRPr lang="en-US" sz="2800" dirty="0">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15893249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4000" b="-6000"/>
          </a:stretch>
        </a:blipFill>
        <a:effectLst/>
      </p:bgPr>
    </p:bg>
    <p:spTree>
      <p:nvGrpSpPr>
        <p:cNvPr id="1" name=""/>
        <p:cNvGrpSpPr/>
        <p:nvPr/>
      </p:nvGrpSpPr>
      <p:grpSpPr>
        <a:xfrm>
          <a:off x="0" y="0"/>
          <a:ext cx="0" cy="0"/>
          <a:chOff x="0" y="0"/>
          <a:chExt cx="0" cy="0"/>
        </a:xfrm>
      </p:grpSpPr>
      <p:sp>
        <p:nvSpPr>
          <p:cNvPr id="2" name="Rectangle 1"/>
          <p:cNvSpPr/>
          <p:nvPr/>
        </p:nvSpPr>
        <p:spPr>
          <a:xfrm>
            <a:off x="467544" y="219388"/>
            <a:ext cx="8496944" cy="3143489"/>
          </a:xfrm>
          <a:prstGeom prst="rect">
            <a:avLst/>
          </a:prstGeom>
        </p:spPr>
        <p:txBody>
          <a:bodyPr wrap="square">
            <a:spAutoFit/>
          </a:bodyPr>
          <a:lstStyle/>
          <a:p>
            <a:pPr indent="457200" algn="just">
              <a:lnSpc>
                <a:spcPct val="107000"/>
              </a:lnSpc>
              <a:spcBef>
                <a:spcPts val="600"/>
              </a:spcBef>
              <a:spcAft>
                <a:spcPts val="600"/>
              </a:spcAft>
            </a:pPr>
            <a:r>
              <a:rPr lang="es-MX" sz="2800" b="1" dirty="0">
                <a:solidFill>
                  <a:srgbClr val="FF0000"/>
                </a:solidFill>
                <a:latin typeface="Times New Roman"/>
                <a:ea typeface="Calibri"/>
                <a:cs typeface="Times New Roman"/>
              </a:rPr>
              <a:t>4 </a:t>
            </a:r>
            <a:r>
              <a:rPr lang="es-MX" sz="2800" b="1" dirty="0" err="1">
                <a:solidFill>
                  <a:srgbClr val="FF0000"/>
                </a:solidFill>
                <a:latin typeface="Times New Roman"/>
                <a:ea typeface="Calibri"/>
                <a:cs typeface="Times New Roman"/>
              </a:rPr>
              <a:t>bước</a:t>
            </a:r>
            <a:r>
              <a:rPr lang="es-MX" sz="2800" b="1" dirty="0">
                <a:solidFill>
                  <a:srgbClr val="FF0000"/>
                </a:solidFill>
                <a:latin typeface="Times New Roman"/>
                <a:ea typeface="Calibri"/>
                <a:cs typeface="Times New Roman"/>
              </a:rPr>
              <a:t> </a:t>
            </a:r>
            <a:r>
              <a:rPr lang="es-MX" sz="2800" b="1" dirty="0" err="1">
                <a:solidFill>
                  <a:srgbClr val="FF0000"/>
                </a:solidFill>
                <a:latin typeface="Times New Roman"/>
                <a:ea typeface="Calibri"/>
                <a:cs typeface="Times New Roman"/>
              </a:rPr>
              <a:t>giải</a:t>
            </a:r>
            <a:r>
              <a:rPr lang="es-MX" sz="2800" b="1" dirty="0">
                <a:solidFill>
                  <a:srgbClr val="FF0000"/>
                </a:solidFill>
                <a:latin typeface="Times New Roman"/>
                <a:ea typeface="Calibri"/>
                <a:cs typeface="Times New Roman"/>
              </a:rPr>
              <a:t> </a:t>
            </a:r>
            <a:r>
              <a:rPr lang="es-MX" sz="2800" b="1" dirty="0" err="1">
                <a:solidFill>
                  <a:srgbClr val="FF0000"/>
                </a:solidFill>
                <a:latin typeface="Times New Roman"/>
                <a:ea typeface="Calibri"/>
                <a:cs typeface="Times New Roman"/>
              </a:rPr>
              <a:t>toán</a:t>
            </a:r>
            <a:r>
              <a:rPr lang="es-MX" sz="2800" b="1" dirty="0">
                <a:solidFill>
                  <a:srgbClr val="FF0000"/>
                </a:solidFill>
                <a:latin typeface="Times New Roman"/>
                <a:ea typeface="Calibri"/>
                <a:cs typeface="Times New Roman"/>
              </a:rPr>
              <a:t>:</a:t>
            </a:r>
            <a:endParaRPr lang="en-US" sz="2800" b="1" dirty="0">
              <a:solidFill>
                <a:srgbClr val="FF0000"/>
              </a:solidFill>
              <a:ea typeface="Calibri"/>
              <a:cs typeface="Times New Roman"/>
            </a:endParaRPr>
          </a:p>
          <a:p>
            <a:pPr indent="457200" algn="just">
              <a:lnSpc>
                <a:spcPct val="107000"/>
              </a:lnSpc>
              <a:spcBef>
                <a:spcPts val="600"/>
              </a:spcBef>
              <a:spcAft>
                <a:spcPts val="600"/>
              </a:spcAft>
            </a:pPr>
            <a:r>
              <a:rPr lang="es-MX" sz="2800" b="1" dirty="0">
                <a:latin typeface="Times New Roman"/>
                <a:ea typeface="Calibri"/>
                <a:cs typeface="Times New Roman"/>
              </a:rPr>
              <a:t>* </a:t>
            </a:r>
            <a:r>
              <a:rPr lang="es-MX" sz="2800" b="1" u="sng" dirty="0" err="1">
                <a:latin typeface="Times New Roman"/>
                <a:ea typeface="Calibri"/>
                <a:cs typeface="Times New Roman"/>
              </a:rPr>
              <a:t>Bước</a:t>
            </a:r>
            <a:r>
              <a:rPr lang="es-MX" sz="2800" b="1" u="sng" dirty="0">
                <a:latin typeface="Times New Roman"/>
                <a:ea typeface="Calibri"/>
                <a:cs typeface="Times New Roman"/>
              </a:rPr>
              <a:t> 1</a:t>
            </a:r>
            <a:r>
              <a:rPr lang="es-MX" sz="2800" b="1" dirty="0">
                <a:latin typeface="Times New Roman"/>
                <a:ea typeface="Calibri"/>
                <a:cs typeface="Times New Roman"/>
              </a:rPr>
              <a:t>: </a:t>
            </a:r>
            <a:r>
              <a:rPr lang="es-MX" sz="2800" dirty="0">
                <a:latin typeface="Times New Roman"/>
                <a:ea typeface="Calibri"/>
                <a:cs typeface="Times New Roman"/>
              </a:rPr>
              <a:t> </a:t>
            </a:r>
            <a:r>
              <a:rPr lang="es-MX" sz="2800" dirty="0" err="1">
                <a:latin typeface="Times New Roman"/>
                <a:ea typeface="Calibri"/>
                <a:cs typeface="Times New Roman"/>
              </a:rPr>
              <a:t>Đọc</a:t>
            </a:r>
            <a:r>
              <a:rPr lang="es-MX" sz="2800" dirty="0">
                <a:latin typeface="Times New Roman"/>
                <a:ea typeface="Calibri"/>
                <a:cs typeface="Times New Roman"/>
              </a:rPr>
              <a:t> </a:t>
            </a:r>
            <a:r>
              <a:rPr lang="es-MX" sz="2800" dirty="0" err="1">
                <a:latin typeface="Times New Roman"/>
                <a:ea typeface="Calibri"/>
                <a:cs typeface="Times New Roman"/>
              </a:rPr>
              <a:t>kỹ</a:t>
            </a:r>
            <a:r>
              <a:rPr lang="es-MX" sz="2800" dirty="0">
                <a:latin typeface="Times New Roman"/>
                <a:ea typeface="Calibri"/>
                <a:cs typeface="Times New Roman"/>
              </a:rPr>
              <a:t> </a:t>
            </a:r>
            <a:r>
              <a:rPr lang="es-MX" sz="2800" dirty="0" err="1">
                <a:latin typeface="Times New Roman"/>
                <a:ea typeface="Calibri"/>
                <a:cs typeface="Times New Roman"/>
              </a:rPr>
              <a:t>đề</a:t>
            </a:r>
            <a:r>
              <a:rPr lang="es-MX" sz="2800" dirty="0">
                <a:latin typeface="Times New Roman"/>
                <a:ea typeface="Calibri"/>
                <a:cs typeface="Times New Roman"/>
              </a:rPr>
              <a:t> </a:t>
            </a:r>
            <a:r>
              <a:rPr lang="es-MX" sz="2800" dirty="0" err="1">
                <a:latin typeface="Times New Roman"/>
                <a:ea typeface="Calibri"/>
                <a:cs typeface="Times New Roman"/>
              </a:rPr>
              <a:t>toán</a:t>
            </a:r>
            <a:r>
              <a:rPr lang="es-MX" sz="2800" dirty="0">
                <a:latin typeface="Times New Roman"/>
                <a:ea typeface="Calibri"/>
                <a:cs typeface="Times New Roman"/>
              </a:rPr>
              <a:t>.</a:t>
            </a:r>
            <a:endParaRPr lang="en-US" sz="2800" dirty="0">
              <a:ea typeface="Calibri"/>
              <a:cs typeface="Times New Roman"/>
            </a:endParaRPr>
          </a:p>
          <a:p>
            <a:pPr indent="457200" algn="just">
              <a:lnSpc>
                <a:spcPct val="107000"/>
              </a:lnSpc>
              <a:spcBef>
                <a:spcPts val="600"/>
              </a:spcBef>
              <a:spcAft>
                <a:spcPts val="600"/>
              </a:spcAft>
            </a:pPr>
            <a:r>
              <a:rPr lang="es-MX" sz="2800" dirty="0" err="1">
                <a:latin typeface="Times New Roman"/>
                <a:ea typeface="Calibri"/>
                <a:cs typeface="Times New Roman"/>
              </a:rPr>
              <a:t>Có</a:t>
            </a:r>
            <a:r>
              <a:rPr lang="es-MX" sz="2800" dirty="0">
                <a:latin typeface="Times New Roman"/>
                <a:ea typeface="Calibri"/>
                <a:cs typeface="Times New Roman"/>
              </a:rPr>
              <a:t> </a:t>
            </a:r>
            <a:r>
              <a:rPr lang="es-MX" sz="2800" dirty="0" err="1">
                <a:latin typeface="Times New Roman"/>
                <a:ea typeface="Calibri"/>
                <a:cs typeface="Times New Roman"/>
              </a:rPr>
              <a:t>đọc</a:t>
            </a:r>
            <a:r>
              <a:rPr lang="es-MX" sz="2800" dirty="0">
                <a:latin typeface="Times New Roman"/>
                <a:ea typeface="Calibri"/>
                <a:cs typeface="Times New Roman"/>
              </a:rPr>
              <a:t> </a:t>
            </a:r>
            <a:r>
              <a:rPr lang="es-MX" sz="2800" dirty="0" err="1">
                <a:latin typeface="Times New Roman"/>
                <a:ea typeface="Calibri"/>
                <a:cs typeface="Times New Roman"/>
              </a:rPr>
              <a:t>kỹ</a:t>
            </a:r>
            <a:r>
              <a:rPr lang="es-MX" sz="2800" dirty="0">
                <a:latin typeface="Times New Roman"/>
                <a:ea typeface="Calibri"/>
                <a:cs typeface="Times New Roman"/>
              </a:rPr>
              <a:t> </a:t>
            </a:r>
            <a:r>
              <a:rPr lang="es-MX" sz="2800" dirty="0" err="1">
                <a:latin typeface="Times New Roman"/>
                <a:ea typeface="Calibri"/>
                <a:cs typeface="Times New Roman"/>
              </a:rPr>
              <a:t>đề</a:t>
            </a:r>
            <a:r>
              <a:rPr lang="es-MX" sz="2800" dirty="0">
                <a:latin typeface="Times New Roman"/>
                <a:ea typeface="Calibri"/>
                <a:cs typeface="Times New Roman"/>
              </a:rPr>
              <a:t> HS </a:t>
            </a:r>
            <a:r>
              <a:rPr lang="es-MX" sz="2800" dirty="0" err="1">
                <a:latin typeface="Times New Roman"/>
                <a:ea typeface="Calibri"/>
                <a:cs typeface="Times New Roman"/>
              </a:rPr>
              <a:t>mới</a:t>
            </a:r>
            <a:r>
              <a:rPr lang="es-MX" sz="2800" dirty="0">
                <a:latin typeface="Times New Roman"/>
                <a:ea typeface="Calibri"/>
                <a:cs typeface="Times New Roman"/>
              </a:rPr>
              <a:t> </a:t>
            </a:r>
            <a:r>
              <a:rPr lang="es-MX" sz="2800" dirty="0" err="1">
                <a:latin typeface="Times New Roman"/>
                <a:ea typeface="Calibri"/>
                <a:cs typeface="Times New Roman"/>
              </a:rPr>
              <a:t>tập</a:t>
            </a:r>
            <a:r>
              <a:rPr lang="es-MX" sz="2800" dirty="0">
                <a:latin typeface="Times New Roman"/>
                <a:ea typeface="Calibri"/>
                <a:cs typeface="Times New Roman"/>
              </a:rPr>
              <a:t> </a:t>
            </a:r>
            <a:r>
              <a:rPr lang="es-MX" sz="2800" dirty="0" err="1">
                <a:latin typeface="Times New Roman"/>
                <a:ea typeface="Calibri"/>
                <a:cs typeface="Times New Roman"/>
              </a:rPr>
              <a:t>trung</a:t>
            </a:r>
            <a:r>
              <a:rPr lang="es-MX" sz="2800" dirty="0">
                <a:latin typeface="Times New Roman"/>
                <a:ea typeface="Calibri"/>
                <a:cs typeface="Times New Roman"/>
              </a:rPr>
              <a:t> </a:t>
            </a:r>
            <a:r>
              <a:rPr lang="es-MX" sz="2800" dirty="0" err="1">
                <a:latin typeface="Times New Roman"/>
                <a:ea typeface="Calibri"/>
                <a:cs typeface="Times New Roman"/>
              </a:rPr>
              <a:t>suy</a:t>
            </a:r>
            <a:r>
              <a:rPr lang="es-MX" sz="2800" dirty="0">
                <a:latin typeface="Times New Roman"/>
                <a:ea typeface="Calibri"/>
                <a:cs typeface="Times New Roman"/>
              </a:rPr>
              <a:t> </a:t>
            </a:r>
            <a:r>
              <a:rPr lang="es-MX" sz="2800" dirty="0" err="1">
                <a:latin typeface="Times New Roman"/>
                <a:ea typeface="Calibri"/>
                <a:cs typeface="Times New Roman"/>
              </a:rPr>
              <a:t>nghĩ</a:t>
            </a:r>
            <a:r>
              <a:rPr lang="es-MX" sz="2800" dirty="0">
                <a:latin typeface="Times New Roman"/>
                <a:ea typeface="Calibri"/>
                <a:cs typeface="Times New Roman"/>
              </a:rPr>
              <a:t> </a:t>
            </a:r>
            <a:r>
              <a:rPr lang="es-MX" sz="2800" dirty="0" err="1">
                <a:latin typeface="Times New Roman"/>
                <a:ea typeface="Calibri"/>
                <a:cs typeface="Times New Roman"/>
              </a:rPr>
              <a:t>về</a:t>
            </a:r>
            <a:r>
              <a:rPr lang="es-MX" sz="2800" dirty="0">
                <a:latin typeface="Times New Roman"/>
                <a:ea typeface="Calibri"/>
                <a:cs typeface="Times New Roman"/>
              </a:rPr>
              <a:t> ý </a:t>
            </a:r>
            <a:r>
              <a:rPr lang="es-MX" sz="2800" dirty="0" err="1">
                <a:latin typeface="Times New Roman"/>
                <a:ea typeface="Calibri"/>
                <a:cs typeface="Times New Roman"/>
              </a:rPr>
              <a:t>nghĩa</a:t>
            </a:r>
            <a:r>
              <a:rPr lang="es-MX" sz="2800" dirty="0">
                <a:latin typeface="Times New Roman"/>
                <a:ea typeface="Calibri"/>
                <a:cs typeface="Times New Roman"/>
              </a:rPr>
              <a:t>, </a:t>
            </a:r>
            <a:r>
              <a:rPr lang="es-MX" sz="2800" dirty="0" err="1">
                <a:latin typeface="Times New Roman"/>
                <a:ea typeface="Calibri"/>
                <a:cs typeface="Times New Roman"/>
              </a:rPr>
              <a:t>nội</a:t>
            </a:r>
            <a:r>
              <a:rPr lang="es-MX" sz="2800" dirty="0">
                <a:latin typeface="Times New Roman"/>
                <a:ea typeface="Calibri"/>
                <a:cs typeface="Times New Roman"/>
              </a:rPr>
              <a:t> </a:t>
            </a:r>
            <a:r>
              <a:rPr lang="es-MX" sz="2800" dirty="0" err="1">
                <a:latin typeface="Times New Roman"/>
                <a:ea typeface="Calibri"/>
                <a:cs typeface="Times New Roman"/>
              </a:rPr>
              <a:t>dung</a:t>
            </a:r>
            <a:r>
              <a:rPr lang="es-MX" sz="2800" dirty="0">
                <a:latin typeface="Times New Roman"/>
                <a:ea typeface="Calibri"/>
                <a:cs typeface="Times New Roman"/>
              </a:rPr>
              <a:t> </a:t>
            </a:r>
            <a:r>
              <a:rPr lang="es-MX" sz="2800" dirty="0" err="1">
                <a:latin typeface="Times New Roman"/>
                <a:ea typeface="Calibri"/>
                <a:cs typeface="Times New Roman"/>
              </a:rPr>
              <a:t>của</a:t>
            </a:r>
            <a:r>
              <a:rPr lang="es-MX" sz="2800" dirty="0">
                <a:latin typeface="Times New Roman"/>
                <a:ea typeface="Calibri"/>
                <a:cs typeface="Times New Roman"/>
              </a:rPr>
              <a:t> </a:t>
            </a:r>
            <a:r>
              <a:rPr lang="es-MX" sz="2800" dirty="0" err="1">
                <a:latin typeface="Times New Roman"/>
                <a:ea typeface="Calibri"/>
                <a:cs typeface="Times New Roman"/>
              </a:rPr>
              <a:t>bài</a:t>
            </a:r>
            <a:r>
              <a:rPr lang="es-MX" sz="2800" dirty="0">
                <a:latin typeface="Times New Roman"/>
                <a:ea typeface="Calibri"/>
                <a:cs typeface="Times New Roman"/>
              </a:rPr>
              <a:t> </a:t>
            </a:r>
            <a:r>
              <a:rPr lang="es-MX" sz="2800" dirty="0" err="1">
                <a:latin typeface="Times New Roman"/>
                <a:ea typeface="Calibri"/>
                <a:cs typeface="Times New Roman"/>
              </a:rPr>
              <a:t>toán</a:t>
            </a:r>
            <a:r>
              <a:rPr lang="es-MX" sz="2800" dirty="0">
                <a:latin typeface="Times New Roman"/>
                <a:ea typeface="Calibri"/>
                <a:cs typeface="Times New Roman"/>
              </a:rPr>
              <a:t> </a:t>
            </a:r>
            <a:r>
              <a:rPr lang="es-MX" sz="2800" dirty="0" err="1">
                <a:latin typeface="Times New Roman"/>
                <a:ea typeface="Calibri"/>
                <a:cs typeface="Times New Roman"/>
              </a:rPr>
              <a:t>và</a:t>
            </a:r>
            <a:r>
              <a:rPr lang="es-MX" sz="2800" dirty="0">
                <a:latin typeface="Times New Roman"/>
                <a:ea typeface="Calibri"/>
                <a:cs typeface="Times New Roman"/>
              </a:rPr>
              <a:t> </a:t>
            </a:r>
            <a:r>
              <a:rPr lang="es-MX" sz="2800" dirty="0" err="1">
                <a:latin typeface="Times New Roman"/>
                <a:ea typeface="Calibri"/>
                <a:cs typeface="Times New Roman"/>
              </a:rPr>
              <a:t>đặc</a:t>
            </a:r>
            <a:r>
              <a:rPr lang="es-MX" sz="2800" dirty="0">
                <a:latin typeface="Times New Roman"/>
                <a:ea typeface="Calibri"/>
                <a:cs typeface="Times New Roman"/>
              </a:rPr>
              <a:t> </a:t>
            </a:r>
            <a:r>
              <a:rPr lang="es-MX" sz="2800" dirty="0" err="1">
                <a:latin typeface="Times New Roman"/>
                <a:ea typeface="Calibri"/>
                <a:cs typeface="Times New Roman"/>
              </a:rPr>
              <a:t>biệt</a:t>
            </a:r>
            <a:r>
              <a:rPr lang="es-MX" sz="2800" dirty="0">
                <a:latin typeface="Times New Roman"/>
                <a:ea typeface="Calibri"/>
                <a:cs typeface="Times New Roman"/>
              </a:rPr>
              <a:t> </a:t>
            </a:r>
            <a:r>
              <a:rPr lang="es-MX" sz="2800" dirty="0" err="1">
                <a:latin typeface="Times New Roman"/>
                <a:ea typeface="Calibri"/>
                <a:cs typeface="Times New Roman"/>
              </a:rPr>
              <a:t>chú</a:t>
            </a:r>
            <a:r>
              <a:rPr lang="es-MX" sz="2800" dirty="0">
                <a:latin typeface="Times New Roman"/>
                <a:ea typeface="Calibri"/>
                <a:cs typeface="Times New Roman"/>
              </a:rPr>
              <a:t> ý </a:t>
            </a:r>
            <a:r>
              <a:rPr lang="es-MX" sz="2800" dirty="0" err="1">
                <a:latin typeface="Times New Roman"/>
                <a:ea typeface="Calibri"/>
                <a:cs typeface="Times New Roman"/>
              </a:rPr>
              <a:t>đến</a:t>
            </a:r>
            <a:r>
              <a:rPr lang="es-MX" sz="2800" dirty="0">
                <a:latin typeface="Times New Roman"/>
                <a:ea typeface="Calibri"/>
                <a:cs typeface="Times New Roman"/>
              </a:rPr>
              <a:t> </a:t>
            </a:r>
            <a:r>
              <a:rPr lang="es-MX" sz="2800" dirty="0" err="1">
                <a:latin typeface="Times New Roman"/>
                <a:ea typeface="Calibri"/>
                <a:cs typeface="Times New Roman"/>
              </a:rPr>
              <a:t>câu</a:t>
            </a:r>
            <a:r>
              <a:rPr lang="es-MX" sz="2800" dirty="0">
                <a:latin typeface="Times New Roman"/>
                <a:ea typeface="Calibri"/>
                <a:cs typeface="Times New Roman"/>
              </a:rPr>
              <a:t> </a:t>
            </a:r>
            <a:r>
              <a:rPr lang="es-MX" sz="2800" dirty="0" err="1">
                <a:latin typeface="Times New Roman"/>
                <a:ea typeface="Calibri"/>
                <a:cs typeface="Times New Roman"/>
              </a:rPr>
              <a:t>hỏi</a:t>
            </a:r>
            <a:r>
              <a:rPr lang="es-MX" sz="2800" dirty="0">
                <a:latin typeface="Times New Roman"/>
                <a:ea typeface="Calibri"/>
                <a:cs typeface="Times New Roman"/>
              </a:rPr>
              <a:t> </a:t>
            </a:r>
            <a:r>
              <a:rPr lang="es-MX" sz="2800" dirty="0" err="1">
                <a:latin typeface="Times New Roman"/>
                <a:ea typeface="Calibri"/>
                <a:cs typeface="Times New Roman"/>
              </a:rPr>
              <a:t>bài</a:t>
            </a:r>
            <a:r>
              <a:rPr lang="es-MX" sz="2800" dirty="0">
                <a:latin typeface="Times New Roman"/>
                <a:ea typeface="Calibri"/>
                <a:cs typeface="Times New Roman"/>
              </a:rPr>
              <a:t> </a:t>
            </a:r>
            <a:r>
              <a:rPr lang="es-MX" sz="2800" dirty="0" err="1">
                <a:latin typeface="Times New Roman"/>
                <a:ea typeface="Calibri"/>
                <a:cs typeface="Times New Roman"/>
              </a:rPr>
              <a:t>toán</a:t>
            </a:r>
            <a:r>
              <a:rPr lang="es-MX" sz="2800" dirty="0">
                <a:latin typeface="Times New Roman"/>
                <a:ea typeface="Calibri"/>
                <a:cs typeface="Times New Roman"/>
              </a:rPr>
              <a:t>. </a:t>
            </a:r>
            <a:r>
              <a:rPr lang="es-MX" sz="2800" dirty="0" err="1">
                <a:latin typeface="Times New Roman"/>
                <a:ea typeface="Calibri"/>
                <a:cs typeface="Times New Roman"/>
              </a:rPr>
              <a:t>Từ</a:t>
            </a:r>
            <a:r>
              <a:rPr lang="es-MX" sz="2800" dirty="0">
                <a:latin typeface="Times New Roman"/>
                <a:ea typeface="Calibri"/>
                <a:cs typeface="Times New Roman"/>
              </a:rPr>
              <a:t> </a:t>
            </a:r>
            <a:r>
              <a:rPr lang="es-MX" sz="2800" dirty="0" err="1">
                <a:latin typeface="Times New Roman"/>
                <a:ea typeface="Calibri"/>
                <a:cs typeface="Times New Roman"/>
              </a:rPr>
              <a:t>đó</a:t>
            </a:r>
            <a:r>
              <a:rPr lang="es-MX" sz="2800" dirty="0">
                <a:latin typeface="Times New Roman"/>
                <a:ea typeface="Calibri"/>
                <a:cs typeface="Times New Roman"/>
              </a:rPr>
              <a:t> </a:t>
            </a:r>
            <a:r>
              <a:rPr lang="es-MX" sz="2800" dirty="0" err="1">
                <a:latin typeface="Times New Roman"/>
                <a:ea typeface="Calibri"/>
                <a:cs typeface="Times New Roman"/>
              </a:rPr>
              <a:t>rèn</a:t>
            </a:r>
            <a:r>
              <a:rPr lang="es-MX" sz="2800" dirty="0">
                <a:latin typeface="Times New Roman"/>
                <a:ea typeface="Calibri"/>
                <a:cs typeface="Times New Roman"/>
              </a:rPr>
              <a:t> </a:t>
            </a:r>
            <a:r>
              <a:rPr lang="es-MX" sz="2800" dirty="0" err="1">
                <a:latin typeface="Times New Roman"/>
                <a:ea typeface="Calibri"/>
                <a:cs typeface="Times New Roman"/>
              </a:rPr>
              <a:t>cho</a:t>
            </a:r>
            <a:r>
              <a:rPr lang="es-MX" sz="2800" dirty="0">
                <a:latin typeface="Times New Roman"/>
                <a:ea typeface="Calibri"/>
                <a:cs typeface="Times New Roman"/>
              </a:rPr>
              <a:t> HS </a:t>
            </a:r>
            <a:r>
              <a:rPr lang="es-MX" sz="2800" dirty="0" err="1">
                <a:latin typeface="Times New Roman"/>
                <a:ea typeface="Calibri"/>
                <a:cs typeface="Times New Roman"/>
              </a:rPr>
              <a:t>thói</a:t>
            </a:r>
            <a:r>
              <a:rPr lang="es-MX" sz="2800" dirty="0">
                <a:latin typeface="Times New Roman"/>
                <a:ea typeface="Calibri"/>
                <a:cs typeface="Times New Roman"/>
              </a:rPr>
              <a:t> </a:t>
            </a:r>
            <a:r>
              <a:rPr lang="es-MX" sz="2800" dirty="0" err="1">
                <a:latin typeface="Times New Roman"/>
                <a:ea typeface="Calibri"/>
                <a:cs typeface="Times New Roman"/>
              </a:rPr>
              <a:t>quen</a:t>
            </a:r>
            <a:r>
              <a:rPr lang="es-MX" sz="2800" dirty="0">
                <a:latin typeface="Times New Roman"/>
                <a:ea typeface="Calibri"/>
                <a:cs typeface="Times New Roman"/>
              </a:rPr>
              <a:t> </a:t>
            </a:r>
            <a:r>
              <a:rPr lang="es-MX" sz="2800" dirty="0" err="1">
                <a:latin typeface="Times New Roman"/>
                <a:ea typeface="Calibri"/>
                <a:cs typeface="Times New Roman"/>
              </a:rPr>
              <a:t>chưa</a:t>
            </a:r>
            <a:r>
              <a:rPr lang="es-MX" sz="2800" dirty="0">
                <a:latin typeface="Times New Roman"/>
                <a:ea typeface="Calibri"/>
                <a:cs typeface="Times New Roman"/>
              </a:rPr>
              <a:t> </a:t>
            </a:r>
            <a:r>
              <a:rPr lang="es-MX" sz="2800" dirty="0" err="1">
                <a:latin typeface="Times New Roman"/>
                <a:ea typeface="Calibri"/>
                <a:cs typeface="Times New Roman"/>
              </a:rPr>
              <a:t>hiểu</a:t>
            </a:r>
            <a:r>
              <a:rPr lang="es-MX" sz="2800" dirty="0">
                <a:latin typeface="Times New Roman"/>
                <a:ea typeface="Calibri"/>
                <a:cs typeface="Times New Roman"/>
              </a:rPr>
              <a:t> </a:t>
            </a:r>
            <a:r>
              <a:rPr lang="es-MX" sz="2800" dirty="0" err="1">
                <a:latin typeface="Times New Roman"/>
                <a:ea typeface="Calibri"/>
                <a:cs typeface="Times New Roman"/>
              </a:rPr>
              <a:t>đề</a:t>
            </a:r>
            <a:r>
              <a:rPr lang="es-MX" sz="2800" dirty="0">
                <a:latin typeface="Times New Roman"/>
                <a:ea typeface="Calibri"/>
                <a:cs typeface="Times New Roman"/>
              </a:rPr>
              <a:t> </a:t>
            </a:r>
            <a:r>
              <a:rPr lang="es-MX" sz="2800" dirty="0" err="1">
                <a:latin typeface="Times New Roman"/>
                <a:ea typeface="Calibri"/>
                <a:cs typeface="Times New Roman"/>
              </a:rPr>
              <a:t>toán</a:t>
            </a:r>
            <a:r>
              <a:rPr lang="es-MX" sz="2800" dirty="0">
                <a:latin typeface="Times New Roman"/>
                <a:ea typeface="Calibri"/>
                <a:cs typeface="Times New Roman"/>
              </a:rPr>
              <a:t> </a:t>
            </a:r>
            <a:r>
              <a:rPr lang="es-MX" sz="2800" dirty="0" err="1">
                <a:latin typeface="Times New Roman"/>
                <a:ea typeface="Calibri"/>
                <a:cs typeface="Times New Roman"/>
              </a:rPr>
              <a:t>thì</a:t>
            </a:r>
            <a:r>
              <a:rPr lang="es-MX" sz="2800" dirty="0">
                <a:latin typeface="Times New Roman"/>
                <a:ea typeface="Calibri"/>
                <a:cs typeface="Times New Roman"/>
              </a:rPr>
              <a:t> </a:t>
            </a:r>
            <a:r>
              <a:rPr lang="es-MX" sz="2800" dirty="0" err="1">
                <a:latin typeface="Times New Roman"/>
                <a:ea typeface="Calibri"/>
                <a:cs typeface="Times New Roman"/>
              </a:rPr>
              <a:t>chưa</a:t>
            </a:r>
            <a:r>
              <a:rPr lang="es-MX" sz="2800" dirty="0">
                <a:latin typeface="Times New Roman"/>
                <a:ea typeface="Calibri"/>
                <a:cs typeface="Times New Roman"/>
              </a:rPr>
              <a:t> </a:t>
            </a:r>
            <a:r>
              <a:rPr lang="es-MX" sz="2800" dirty="0" err="1">
                <a:latin typeface="Times New Roman"/>
                <a:ea typeface="Calibri"/>
                <a:cs typeface="Times New Roman"/>
              </a:rPr>
              <a:t>tìm</a:t>
            </a:r>
            <a:r>
              <a:rPr lang="es-MX" sz="2800" dirty="0">
                <a:latin typeface="Times New Roman"/>
                <a:ea typeface="Calibri"/>
                <a:cs typeface="Times New Roman"/>
              </a:rPr>
              <a:t> </a:t>
            </a:r>
            <a:r>
              <a:rPr lang="es-MX" sz="2800" dirty="0" err="1">
                <a:latin typeface="Times New Roman"/>
                <a:ea typeface="Calibri"/>
                <a:cs typeface="Times New Roman"/>
              </a:rPr>
              <a:t>cách</a:t>
            </a:r>
            <a:r>
              <a:rPr lang="es-MX" sz="2800" dirty="0">
                <a:latin typeface="Times New Roman"/>
                <a:ea typeface="Calibri"/>
                <a:cs typeface="Times New Roman"/>
              </a:rPr>
              <a:t> </a:t>
            </a:r>
            <a:r>
              <a:rPr lang="es-MX" sz="2800" dirty="0" err="1">
                <a:latin typeface="Times New Roman"/>
                <a:ea typeface="Calibri"/>
                <a:cs typeface="Times New Roman"/>
              </a:rPr>
              <a:t>giải</a:t>
            </a:r>
            <a:r>
              <a:rPr lang="es-MX" sz="2800" dirty="0">
                <a:latin typeface="Times New Roman"/>
                <a:ea typeface="Calibri"/>
                <a:cs typeface="Times New Roman"/>
              </a:rPr>
              <a:t>.</a:t>
            </a:r>
            <a:endParaRPr lang="en-US" sz="2800" dirty="0">
              <a:ea typeface="Calibri"/>
              <a:cs typeface="Times New Roman"/>
            </a:endParaRPr>
          </a:p>
        </p:txBody>
      </p:sp>
      <p:sp>
        <p:nvSpPr>
          <p:cNvPr id="3" name="Rectangle 2"/>
          <p:cNvSpPr/>
          <p:nvPr/>
        </p:nvSpPr>
        <p:spPr>
          <a:xfrm>
            <a:off x="395536" y="3501008"/>
            <a:ext cx="8424936" cy="2528577"/>
          </a:xfrm>
          <a:prstGeom prst="rect">
            <a:avLst/>
          </a:prstGeom>
        </p:spPr>
        <p:txBody>
          <a:bodyPr wrap="square">
            <a:spAutoFit/>
          </a:bodyPr>
          <a:lstStyle/>
          <a:p>
            <a:pPr lvl="0" indent="457200" algn="just">
              <a:lnSpc>
                <a:spcPct val="107000"/>
              </a:lnSpc>
              <a:spcBef>
                <a:spcPts val="600"/>
              </a:spcBef>
              <a:spcAft>
                <a:spcPts val="600"/>
              </a:spcAft>
            </a:pPr>
            <a:r>
              <a:rPr lang="es-MX" sz="2800" b="1" dirty="0">
                <a:solidFill>
                  <a:prstClr val="black"/>
                </a:solidFill>
                <a:latin typeface="Times New Roman"/>
                <a:ea typeface="Calibri"/>
                <a:cs typeface="Times New Roman"/>
              </a:rPr>
              <a:t>* </a:t>
            </a:r>
            <a:r>
              <a:rPr lang="es-MX" sz="2800" b="1" u="sng" dirty="0" err="1">
                <a:solidFill>
                  <a:prstClr val="black"/>
                </a:solidFill>
                <a:latin typeface="Times New Roman"/>
                <a:ea typeface="Calibri"/>
                <a:cs typeface="Times New Roman"/>
              </a:rPr>
              <a:t>Bước</a:t>
            </a:r>
            <a:r>
              <a:rPr lang="es-MX" sz="2800" b="1" u="sng" dirty="0">
                <a:solidFill>
                  <a:prstClr val="black"/>
                </a:solidFill>
                <a:latin typeface="Times New Roman"/>
                <a:ea typeface="Calibri"/>
                <a:cs typeface="Times New Roman"/>
              </a:rPr>
              <a:t> 2</a:t>
            </a:r>
            <a:r>
              <a:rPr lang="es-MX" sz="2800" b="1" dirty="0">
                <a:solidFill>
                  <a:prstClr val="black"/>
                </a:solidFill>
                <a:latin typeface="Times New Roman"/>
                <a:ea typeface="Calibri"/>
                <a:cs typeface="Times New Roman"/>
              </a:rPr>
              <a:t>:</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Phân</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tích</a:t>
            </a:r>
            <a:r>
              <a:rPr lang="es-MX" sz="2800" dirty="0">
                <a:solidFill>
                  <a:prstClr val="black"/>
                </a:solidFill>
                <a:latin typeface="Times New Roman"/>
                <a:ea typeface="Calibri"/>
                <a:cs typeface="Times New Roman"/>
              </a:rPr>
              <a:t> – </a:t>
            </a:r>
            <a:r>
              <a:rPr lang="es-MX" sz="2800" dirty="0" err="1">
                <a:solidFill>
                  <a:prstClr val="black"/>
                </a:solidFill>
                <a:latin typeface="Times New Roman"/>
                <a:ea typeface="Calibri"/>
                <a:cs typeface="Times New Roman"/>
              </a:rPr>
              <a:t>tóm</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tắt</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đề</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toán</a:t>
            </a:r>
            <a:r>
              <a:rPr lang="es-MX" sz="2800" dirty="0">
                <a:solidFill>
                  <a:prstClr val="black"/>
                </a:solidFill>
                <a:latin typeface="Times New Roman"/>
                <a:ea typeface="Calibri"/>
                <a:cs typeface="Times New Roman"/>
              </a:rPr>
              <a:t>:</a:t>
            </a:r>
            <a:endParaRPr lang="en-US" sz="2800" dirty="0">
              <a:solidFill>
                <a:prstClr val="black"/>
              </a:solidFill>
              <a:ea typeface="Calibri"/>
              <a:cs typeface="Times New Roman"/>
            </a:endParaRPr>
          </a:p>
          <a:p>
            <a:pPr lvl="0" indent="457200" algn="just">
              <a:lnSpc>
                <a:spcPct val="107000"/>
              </a:lnSpc>
              <a:spcBef>
                <a:spcPts val="600"/>
              </a:spcBef>
              <a:spcAft>
                <a:spcPts val="600"/>
              </a:spcAft>
            </a:pPr>
            <a:r>
              <a:rPr lang="es-MX" sz="2800" dirty="0" err="1">
                <a:solidFill>
                  <a:prstClr val="black"/>
                </a:solidFill>
                <a:latin typeface="Times New Roman"/>
                <a:ea typeface="Calibri"/>
                <a:cs typeface="Times New Roman"/>
              </a:rPr>
              <a:t>Bài</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toán</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cho</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ta</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biết</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gì</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Hỏi</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gì</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tức</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là</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yêu</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cầu</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gì</a:t>
            </a:r>
            <a:r>
              <a:rPr lang="es-MX" sz="2800" dirty="0">
                <a:solidFill>
                  <a:prstClr val="black"/>
                </a:solidFill>
                <a:latin typeface="Times New Roman"/>
                <a:ea typeface="Calibri"/>
                <a:cs typeface="Times New Roman"/>
              </a:rPr>
              <a:t>)? – </a:t>
            </a:r>
            <a:r>
              <a:rPr lang="es-MX" sz="2800" dirty="0" err="1">
                <a:solidFill>
                  <a:prstClr val="black"/>
                </a:solidFill>
                <a:latin typeface="Times New Roman"/>
                <a:ea typeface="Calibri"/>
                <a:cs typeface="Times New Roman"/>
              </a:rPr>
              <a:t>Đây</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chính</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là</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trình</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bày</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lại</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một</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cách</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ngắn</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gọn</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phần</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đã</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cho</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và</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phần</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phải</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tìm</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của</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bài</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toán</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được</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thể</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hiện</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dưới</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dạng</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câu</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văn</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ngắn</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gọn</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hoặc</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dưới</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sơ</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đồ</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các</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đoạn</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thẳng</a:t>
            </a:r>
            <a:r>
              <a:rPr lang="es-MX" sz="2800" dirty="0">
                <a:solidFill>
                  <a:prstClr val="black"/>
                </a:solidFill>
                <a:latin typeface="Times New Roman"/>
                <a:ea typeface="Calibri"/>
                <a:cs typeface="Times New Roman"/>
              </a:rPr>
              <a:t>.</a:t>
            </a:r>
            <a:endParaRPr lang="en-US" sz="2800" dirty="0">
              <a:solidFill>
                <a:prstClr val="black"/>
              </a:solidFill>
              <a:ea typeface="Calibri"/>
              <a:cs typeface="Times New Roman"/>
            </a:endParaRPr>
          </a:p>
        </p:txBody>
      </p:sp>
    </p:spTree>
    <p:extLst>
      <p:ext uri="{BB962C8B-B14F-4D97-AF65-F5344CB8AC3E}">
        <p14:creationId xmlns:p14="http://schemas.microsoft.com/office/powerpoint/2010/main" val="1589324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4000" b="-6000"/>
          </a:stretch>
        </a:blipFill>
        <a:effectLst/>
      </p:bgPr>
    </p:bg>
    <p:spTree>
      <p:nvGrpSpPr>
        <p:cNvPr id="1" name=""/>
        <p:cNvGrpSpPr/>
        <p:nvPr/>
      </p:nvGrpSpPr>
      <p:grpSpPr>
        <a:xfrm>
          <a:off x="0" y="0"/>
          <a:ext cx="0" cy="0"/>
          <a:chOff x="0" y="0"/>
          <a:chExt cx="0" cy="0"/>
        </a:xfrm>
      </p:grpSpPr>
      <p:sp>
        <p:nvSpPr>
          <p:cNvPr id="2" name="Rectangle 1"/>
          <p:cNvSpPr/>
          <p:nvPr/>
        </p:nvSpPr>
        <p:spPr>
          <a:xfrm>
            <a:off x="744365" y="196218"/>
            <a:ext cx="7704856" cy="1569019"/>
          </a:xfrm>
          <a:prstGeom prst="rect">
            <a:avLst/>
          </a:prstGeom>
        </p:spPr>
        <p:txBody>
          <a:bodyPr wrap="square">
            <a:spAutoFit/>
          </a:bodyPr>
          <a:lstStyle/>
          <a:p>
            <a:pPr lvl="0" indent="457200" algn="just">
              <a:lnSpc>
                <a:spcPct val="107000"/>
              </a:lnSpc>
              <a:spcBef>
                <a:spcPts val="600"/>
              </a:spcBef>
              <a:spcAft>
                <a:spcPts val="600"/>
              </a:spcAft>
            </a:pPr>
            <a:r>
              <a:rPr lang="es-MX" sz="2800" b="1" dirty="0">
                <a:solidFill>
                  <a:prstClr val="black"/>
                </a:solidFill>
                <a:latin typeface="Times New Roman"/>
                <a:ea typeface="Calibri"/>
                <a:cs typeface="Times New Roman"/>
              </a:rPr>
              <a:t>* </a:t>
            </a:r>
            <a:r>
              <a:rPr lang="es-MX" sz="2800" b="1" u="sng" dirty="0" err="1">
                <a:solidFill>
                  <a:prstClr val="black"/>
                </a:solidFill>
                <a:latin typeface="Times New Roman"/>
                <a:ea typeface="Calibri"/>
                <a:cs typeface="Times New Roman"/>
              </a:rPr>
              <a:t>Bước</a:t>
            </a:r>
            <a:r>
              <a:rPr lang="es-MX" sz="2800" b="1" u="sng" dirty="0">
                <a:solidFill>
                  <a:prstClr val="black"/>
                </a:solidFill>
                <a:latin typeface="Times New Roman"/>
                <a:ea typeface="Calibri"/>
                <a:cs typeface="Times New Roman"/>
              </a:rPr>
              <a:t> 3</a:t>
            </a:r>
            <a:r>
              <a:rPr lang="es-MX" sz="2800" b="1" dirty="0">
                <a:solidFill>
                  <a:prstClr val="black"/>
                </a:solidFill>
                <a:latin typeface="Times New Roman"/>
                <a:ea typeface="Calibri"/>
                <a:cs typeface="Times New Roman"/>
              </a:rPr>
              <a:t>:</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Tìm</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cách</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giải</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bài</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toán</a:t>
            </a:r>
            <a:endParaRPr lang="en-US" sz="2800" dirty="0">
              <a:solidFill>
                <a:prstClr val="black"/>
              </a:solidFill>
              <a:ea typeface="Calibri"/>
              <a:cs typeface="Times New Roman"/>
            </a:endParaRPr>
          </a:p>
          <a:p>
            <a:pPr lvl="0" indent="457200" algn="just">
              <a:spcBef>
                <a:spcPts val="600"/>
              </a:spcBef>
              <a:spcAft>
                <a:spcPts val="600"/>
              </a:spcAft>
            </a:pPr>
            <a:r>
              <a:rPr lang="es-MX" sz="2800" dirty="0" err="1">
                <a:solidFill>
                  <a:prstClr val="black"/>
                </a:solidFill>
                <a:latin typeface="Times New Roman"/>
                <a:ea typeface="Times New Roman"/>
              </a:rPr>
              <a:t>Thiết</a:t>
            </a:r>
            <a:r>
              <a:rPr lang="es-MX" sz="2800" dirty="0">
                <a:solidFill>
                  <a:prstClr val="black"/>
                </a:solidFill>
                <a:latin typeface="Times New Roman"/>
                <a:ea typeface="Times New Roman"/>
              </a:rPr>
              <a:t> </a:t>
            </a:r>
            <a:r>
              <a:rPr lang="es-MX" sz="2800" dirty="0" err="1">
                <a:solidFill>
                  <a:prstClr val="black"/>
                </a:solidFill>
                <a:latin typeface="Times New Roman"/>
                <a:ea typeface="Times New Roman"/>
              </a:rPr>
              <a:t>lập</a:t>
            </a:r>
            <a:r>
              <a:rPr lang="es-MX" sz="2800" dirty="0">
                <a:solidFill>
                  <a:prstClr val="black"/>
                </a:solidFill>
                <a:latin typeface="Times New Roman"/>
                <a:ea typeface="Times New Roman"/>
              </a:rPr>
              <a:t> </a:t>
            </a:r>
            <a:r>
              <a:rPr lang="es-MX" sz="2800" dirty="0" err="1">
                <a:solidFill>
                  <a:prstClr val="black"/>
                </a:solidFill>
                <a:latin typeface="Times New Roman"/>
                <a:ea typeface="Times New Roman"/>
              </a:rPr>
              <a:t>trình</a:t>
            </a:r>
            <a:r>
              <a:rPr lang="es-MX" sz="2800" dirty="0">
                <a:solidFill>
                  <a:prstClr val="black"/>
                </a:solidFill>
                <a:latin typeface="Times New Roman"/>
                <a:ea typeface="Times New Roman"/>
              </a:rPr>
              <a:t> </a:t>
            </a:r>
            <a:r>
              <a:rPr lang="es-MX" sz="2800" dirty="0" err="1">
                <a:solidFill>
                  <a:prstClr val="black"/>
                </a:solidFill>
                <a:latin typeface="Times New Roman"/>
                <a:ea typeface="Times New Roman"/>
              </a:rPr>
              <a:t>tự</a:t>
            </a:r>
            <a:r>
              <a:rPr lang="es-MX" sz="2800" dirty="0">
                <a:solidFill>
                  <a:prstClr val="black"/>
                </a:solidFill>
                <a:latin typeface="Times New Roman"/>
                <a:ea typeface="Times New Roman"/>
              </a:rPr>
              <a:t> </a:t>
            </a:r>
            <a:r>
              <a:rPr lang="es-MX" sz="2800" dirty="0" err="1">
                <a:solidFill>
                  <a:prstClr val="black"/>
                </a:solidFill>
                <a:latin typeface="Times New Roman"/>
                <a:ea typeface="Times New Roman"/>
              </a:rPr>
              <a:t>giải</a:t>
            </a:r>
            <a:r>
              <a:rPr lang="es-MX" sz="2800" dirty="0">
                <a:solidFill>
                  <a:prstClr val="black"/>
                </a:solidFill>
                <a:latin typeface="Times New Roman"/>
                <a:ea typeface="Times New Roman"/>
              </a:rPr>
              <a:t>, </a:t>
            </a:r>
            <a:r>
              <a:rPr lang="es-MX" sz="2800" dirty="0" err="1">
                <a:solidFill>
                  <a:prstClr val="black"/>
                </a:solidFill>
                <a:latin typeface="Times New Roman"/>
                <a:ea typeface="Times New Roman"/>
              </a:rPr>
              <a:t>lựa</a:t>
            </a:r>
            <a:r>
              <a:rPr lang="es-MX" sz="2800" dirty="0">
                <a:solidFill>
                  <a:prstClr val="black"/>
                </a:solidFill>
                <a:latin typeface="Times New Roman"/>
                <a:ea typeface="Times New Roman"/>
              </a:rPr>
              <a:t> </a:t>
            </a:r>
            <a:r>
              <a:rPr lang="es-MX" sz="2800" dirty="0" err="1">
                <a:solidFill>
                  <a:prstClr val="black"/>
                </a:solidFill>
                <a:latin typeface="Times New Roman"/>
                <a:ea typeface="Times New Roman"/>
              </a:rPr>
              <a:t>chọn</a:t>
            </a:r>
            <a:r>
              <a:rPr lang="es-MX" sz="2800" dirty="0">
                <a:solidFill>
                  <a:prstClr val="black"/>
                </a:solidFill>
                <a:latin typeface="Times New Roman"/>
                <a:ea typeface="Times New Roman"/>
              </a:rPr>
              <a:t> </a:t>
            </a:r>
            <a:r>
              <a:rPr lang="es-MX" sz="2800" dirty="0" err="1">
                <a:solidFill>
                  <a:prstClr val="black"/>
                </a:solidFill>
                <a:latin typeface="Times New Roman"/>
                <a:ea typeface="Times New Roman"/>
              </a:rPr>
              <a:t>phép</a:t>
            </a:r>
            <a:r>
              <a:rPr lang="es-MX" sz="2800" dirty="0">
                <a:solidFill>
                  <a:prstClr val="black"/>
                </a:solidFill>
                <a:latin typeface="Times New Roman"/>
                <a:ea typeface="Times New Roman"/>
              </a:rPr>
              <a:t> </a:t>
            </a:r>
            <a:r>
              <a:rPr lang="es-MX" sz="2800" dirty="0" err="1">
                <a:solidFill>
                  <a:prstClr val="black"/>
                </a:solidFill>
                <a:latin typeface="Times New Roman"/>
                <a:ea typeface="Times New Roman"/>
              </a:rPr>
              <a:t>tính</a:t>
            </a:r>
            <a:r>
              <a:rPr lang="es-MX" sz="2800" dirty="0">
                <a:solidFill>
                  <a:prstClr val="black"/>
                </a:solidFill>
                <a:latin typeface="Times New Roman"/>
                <a:ea typeface="Times New Roman"/>
              </a:rPr>
              <a:t> </a:t>
            </a:r>
            <a:r>
              <a:rPr lang="es-MX" sz="2800" dirty="0" err="1">
                <a:solidFill>
                  <a:prstClr val="black"/>
                </a:solidFill>
                <a:latin typeface="Times New Roman"/>
                <a:ea typeface="Times New Roman"/>
              </a:rPr>
              <a:t>thích</a:t>
            </a:r>
            <a:r>
              <a:rPr lang="es-MX" sz="2800" dirty="0">
                <a:solidFill>
                  <a:prstClr val="black"/>
                </a:solidFill>
                <a:latin typeface="Times New Roman"/>
                <a:ea typeface="Times New Roman"/>
              </a:rPr>
              <a:t> </a:t>
            </a:r>
            <a:r>
              <a:rPr lang="es-MX" sz="2800" dirty="0" err="1">
                <a:solidFill>
                  <a:prstClr val="black"/>
                </a:solidFill>
                <a:latin typeface="Times New Roman"/>
                <a:ea typeface="Times New Roman"/>
              </a:rPr>
              <a:t>hợp</a:t>
            </a:r>
            <a:r>
              <a:rPr lang="es-MX" sz="2800" dirty="0">
                <a:solidFill>
                  <a:prstClr val="black"/>
                </a:solidFill>
                <a:latin typeface="Times New Roman"/>
                <a:ea typeface="Times New Roman"/>
              </a:rPr>
              <a:t> .</a:t>
            </a:r>
            <a:endParaRPr lang="en-US" sz="2800" dirty="0">
              <a:solidFill>
                <a:prstClr val="black"/>
              </a:solidFill>
              <a:latin typeface="Tahoma"/>
              <a:ea typeface="Times New Roman"/>
            </a:endParaRPr>
          </a:p>
        </p:txBody>
      </p:sp>
      <p:sp>
        <p:nvSpPr>
          <p:cNvPr id="3" name="Rectangle 2"/>
          <p:cNvSpPr/>
          <p:nvPr/>
        </p:nvSpPr>
        <p:spPr>
          <a:xfrm>
            <a:off x="744365" y="2132856"/>
            <a:ext cx="7840717" cy="3450625"/>
          </a:xfrm>
          <a:prstGeom prst="rect">
            <a:avLst/>
          </a:prstGeom>
        </p:spPr>
        <p:txBody>
          <a:bodyPr wrap="square">
            <a:spAutoFit/>
          </a:bodyPr>
          <a:lstStyle/>
          <a:p>
            <a:pPr lvl="0" indent="457200" algn="just">
              <a:lnSpc>
                <a:spcPct val="107000"/>
              </a:lnSpc>
              <a:spcBef>
                <a:spcPts val="600"/>
              </a:spcBef>
              <a:spcAft>
                <a:spcPts val="600"/>
              </a:spcAft>
            </a:pPr>
            <a:r>
              <a:rPr lang="es-MX" sz="2800" b="1" dirty="0">
                <a:solidFill>
                  <a:prstClr val="black"/>
                </a:solidFill>
                <a:ea typeface="Calibri"/>
                <a:cs typeface="Times New Roman"/>
              </a:rPr>
              <a:t>* </a:t>
            </a:r>
            <a:r>
              <a:rPr lang="es-MX" sz="2800" b="1" u="sng" dirty="0" err="1">
                <a:solidFill>
                  <a:prstClr val="black"/>
                </a:solidFill>
                <a:latin typeface="Times New Roman"/>
                <a:ea typeface="Calibri"/>
                <a:cs typeface="Times New Roman"/>
              </a:rPr>
              <a:t>Bước</a:t>
            </a:r>
            <a:r>
              <a:rPr lang="es-MX" sz="2800" b="1" u="sng" dirty="0">
                <a:solidFill>
                  <a:prstClr val="black"/>
                </a:solidFill>
                <a:latin typeface="Times New Roman"/>
                <a:ea typeface="Calibri"/>
                <a:cs typeface="Times New Roman"/>
              </a:rPr>
              <a:t> 4</a:t>
            </a:r>
            <a:r>
              <a:rPr lang="es-MX" sz="2800" b="1" dirty="0">
                <a:solidFill>
                  <a:prstClr val="black"/>
                </a:solidFill>
                <a:latin typeface="Times New Roman"/>
                <a:ea typeface="Calibri"/>
                <a:cs typeface="Times New Roman"/>
              </a:rPr>
              <a:t>:</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Trình</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bày</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bài</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giải</a:t>
            </a:r>
            <a:r>
              <a:rPr lang="es-MX" sz="2800" dirty="0">
                <a:solidFill>
                  <a:prstClr val="black"/>
                </a:solidFill>
                <a:latin typeface="Times New Roman"/>
                <a:ea typeface="Calibri"/>
                <a:cs typeface="Times New Roman"/>
              </a:rPr>
              <a:t>.</a:t>
            </a:r>
            <a:endParaRPr lang="en-US" sz="2800" dirty="0">
              <a:solidFill>
                <a:prstClr val="black"/>
              </a:solidFill>
              <a:ea typeface="Calibri"/>
              <a:cs typeface="Times New Roman"/>
            </a:endParaRPr>
          </a:p>
          <a:p>
            <a:pPr lvl="0" indent="457200" algn="just">
              <a:lnSpc>
                <a:spcPct val="107000"/>
              </a:lnSpc>
              <a:spcBef>
                <a:spcPts val="600"/>
              </a:spcBef>
              <a:spcAft>
                <a:spcPts val="600"/>
              </a:spcAft>
            </a:pPr>
            <a:r>
              <a:rPr lang="es-MX" sz="2800" dirty="0" err="1">
                <a:solidFill>
                  <a:prstClr val="black"/>
                </a:solidFill>
                <a:latin typeface="Times New Roman"/>
                <a:ea typeface="Calibri"/>
                <a:cs typeface="Times New Roman"/>
              </a:rPr>
              <a:t>Trình</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bày</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lời</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giải</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nói</a:t>
            </a:r>
            <a:r>
              <a:rPr lang="es-MX" sz="2800" dirty="0">
                <a:solidFill>
                  <a:prstClr val="black"/>
                </a:solidFill>
                <a:latin typeface="Times New Roman"/>
                <a:ea typeface="Calibri"/>
                <a:cs typeface="Times New Roman"/>
              </a:rPr>
              <a:t> - </a:t>
            </a:r>
            <a:r>
              <a:rPr lang="es-MX" sz="2800" dirty="0" err="1">
                <a:solidFill>
                  <a:prstClr val="black"/>
                </a:solidFill>
                <a:latin typeface="Times New Roman"/>
                <a:ea typeface="Calibri"/>
                <a:cs typeface="Times New Roman"/>
              </a:rPr>
              <a:t>viết</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phép</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tính</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tương</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ứng</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đáp</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số</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kiểm</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tra</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lời</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giải</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khi</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giải</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xong</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cần</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thử</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lại</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xem</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đáp</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số</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tìm</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được</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có</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trả</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lời</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đúng</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câu</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hỏi</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bài</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toán</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có</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phù</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hợp</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với</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điều</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kiện</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của</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bài</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toán</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không</a:t>
            </a:r>
            <a:r>
              <a:rPr lang="es-MX" sz="2800" dirty="0">
                <a:solidFill>
                  <a:prstClr val="black"/>
                </a:solidFill>
                <a:latin typeface="Times New Roman"/>
                <a:ea typeface="Calibri"/>
                <a:cs typeface="Times New Roman"/>
              </a:rPr>
              <a:t>?) – </a:t>
            </a:r>
            <a:r>
              <a:rPr lang="es-MX" sz="2800" dirty="0" err="1">
                <a:solidFill>
                  <a:prstClr val="black"/>
                </a:solidFill>
                <a:latin typeface="Times New Roman"/>
                <a:ea typeface="Calibri"/>
                <a:cs typeface="Times New Roman"/>
              </a:rPr>
              <a:t>trong</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một</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số</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trường</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hợp</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nên</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thử</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xem</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có</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cách</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giải</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khác</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gọn</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hơn</a:t>
            </a:r>
            <a:r>
              <a:rPr lang="es-MX" sz="2800" dirty="0">
                <a:solidFill>
                  <a:prstClr val="black"/>
                </a:solidFill>
                <a:latin typeface="Times New Roman"/>
                <a:ea typeface="Calibri"/>
                <a:cs typeface="Times New Roman"/>
              </a:rPr>
              <a:t>, hay </a:t>
            </a:r>
            <a:r>
              <a:rPr lang="es-MX" sz="2800" dirty="0" err="1">
                <a:solidFill>
                  <a:prstClr val="black"/>
                </a:solidFill>
                <a:latin typeface="Times New Roman"/>
                <a:ea typeface="Calibri"/>
                <a:cs typeface="Times New Roman"/>
              </a:rPr>
              <a:t>hơn</a:t>
            </a:r>
            <a:r>
              <a:rPr lang="es-MX" sz="2800" dirty="0">
                <a:solidFill>
                  <a:prstClr val="black"/>
                </a:solidFill>
                <a:latin typeface="Times New Roman"/>
                <a:ea typeface="Calibri"/>
                <a:cs typeface="Times New Roman"/>
              </a:rPr>
              <a:t> </a:t>
            </a:r>
            <a:r>
              <a:rPr lang="es-MX" sz="2800" dirty="0" err="1">
                <a:solidFill>
                  <a:prstClr val="black"/>
                </a:solidFill>
                <a:latin typeface="Times New Roman"/>
                <a:ea typeface="Calibri"/>
                <a:cs typeface="Times New Roman"/>
              </a:rPr>
              <a:t>không</a:t>
            </a:r>
            <a:r>
              <a:rPr lang="es-MX" sz="2800" dirty="0">
                <a:solidFill>
                  <a:prstClr val="black"/>
                </a:solidFill>
                <a:latin typeface="Times New Roman"/>
                <a:ea typeface="Calibri"/>
                <a:cs typeface="Times New Roman"/>
              </a:rPr>
              <a:t>?</a:t>
            </a:r>
            <a:endParaRPr lang="en-US" sz="2800" dirty="0">
              <a:solidFill>
                <a:prstClr val="black"/>
              </a:solidFill>
              <a:ea typeface="Calibri"/>
              <a:cs typeface="Times New Roman"/>
            </a:endParaRPr>
          </a:p>
        </p:txBody>
      </p:sp>
    </p:spTree>
    <p:extLst>
      <p:ext uri="{BB962C8B-B14F-4D97-AF65-F5344CB8AC3E}">
        <p14:creationId xmlns:p14="http://schemas.microsoft.com/office/powerpoint/2010/main" val="213825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4000" b="-6000"/>
          </a:stretch>
        </a:blipFill>
        <a:effectLst/>
      </p:bgPr>
    </p:bg>
    <p:spTree>
      <p:nvGrpSpPr>
        <p:cNvPr id="1" name=""/>
        <p:cNvGrpSpPr/>
        <p:nvPr/>
      </p:nvGrpSpPr>
      <p:grpSpPr>
        <a:xfrm>
          <a:off x="0" y="0"/>
          <a:ext cx="0" cy="0"/>
          <a:chOff x="0" y="0"/>
          <a:chExt cx="0" cy="0"/>
        </a:xfrm>
      </p:grpSpPr>
      <p:sp>
        <p:nvSpPr>
          <p:cNvPr id="2" name="Rectangle 1"/>
          <p:cNvSpPr/>
          <p:nvPr/>
        </p:nvSpPr>
        <p:spPr>
          <a:xfrm>
            <a:off x="1043608" y="260648"/>
            <a:ext cx="6984776" cy="954107"/>
          </a:xfrm>
          <a:prstGeom prst="rect">
            <a:avLst/>
          </a:prstGeom>
        </p:spPr>
        <p:txBody>
          <a:bodyPr wrap="square">
            <a:spAutoFit/>
          </a:bodyPr>
          <a:lstStyle/>
          <a:p>
            <a:pPr lvl="0"/>
            <a:r>
              <a:rPr lang="en-US" sz="2800" b="1" dirty="0" err="1">
                <a:solidFill>
                  <a:srgbClr val="FF0000"/>
                </a:solidFill>
                <a:latin typeface="Times New Roman"/>
                <a:ea typeface="Calibri"/>
              </a:rPr>
              <a:t>Biện</a:t>
            </a:r>
            <a:r>
              <a:rPr lang="en-US" sz="2800" b="1" dirty="0">
                <a:solidFill>
                  <a:srgbClr val="FF0000"/>
                </a:solidFill>
                <a:latin typeface="Times New Roman"/>
                <a:ea typeface="Calibri"/>
              </a:rPr>
              <a:t> </a:t>
            </a:r>
            <a:r>
              <a:rPr lang="en-US" sz="2800" b="1" dirty="0" err="1">
                <a:solidFill>
                  <a:srgbClr val="FF0000"/>
                </a:solidFill>
                <a:latin typeface="Times New Roman"/>
                <a:ea typeface="Calibri"/>
              </a:rPr>
              <a:t>pháp</a:t>
            </a:r>
            <a:r>
              <a:rPr lang="en-US" sz="2800" b="1" dirty="0">
                <a:solidFill>
                  <a:srgbClr val="FF0000"/>
                </a:solidFill>
                <a:latin typeface="Times New Roman"/>
                <a:ea typeface="Calibri"/>
              </a:rPr>
              <a:t> 4. </a:t>
            </a:r>
            <a:r>
              <a:rPr lang="en-US" sz="2800" b="1" dirty="0" err="1">
                <a:solidFill>
                  <a:srgbClr val="FF0000"/>
                </a:solidFill>
                <a:latin typeface="Times New Roman"/>
                <a:ea typeface="Calibri"/>
              </a:rPr>
              <a:t>Giúp</a:t>
            </a:r>
            <a:r>
              <a:rPr lang="en-US" sz="2800" b="1" dirty="0">
                <a:solidFill>
                  <a:srgbClr val="FF0000"/>
                </a:solidFill>
                <a:latin typeface="Times New Roman"/>
                <a:ea typeface="Calibri"/>
              </a:rPr>
              <a:t> HS </a:t>
            </a:r>
            <a:r>
              <a:rPr lang="en-US" sz="2800" b="1" dirty="0" err="1">
                <a:solidFill>
                  <a:srgbClr val="FF0000"/>
                </a:solidFill>
                <a:latin typeface="Times New Roman"/>
                <a:ea typeface="Calibri"/>
              </a:rPr>
              <a:t>nhận</a:t>
            </a:r>
            <a:r>
              <a:rPr lang="en-US" sz="2800" b="1" dirty="0">
                <a:solidFill>
                  <a:srgbClr val="FF0000"/>
                </a:solidFill>
                <a:latin typeface="Times New Roman"/>
                <a:ea typeface="Calibri"/>
              </a:rPr>
              <a:t> </a:t>
            </a:r>
            <a:r>
              <a:rPr lang="en-US" sz="2800" b="1" dirty="0" err="1">
                <a:solidFill>
                  <a:srgbClr val="FF0000"/>
                </a:solidFill>
                <a:latin typeface="Times New Roman"/>
                <a:ea typeface="Calibri"/>
              </a:rPr>
              <a:t>dạng</a:t>
            </a:r>
            <a:r>
              <a:rPr lang="en-US" sz="2800" b="1" dirty="0">
                <a:solidFill>
                  <a:srgbClr val="FF0000"/>
                </a:solidFill>
                <a:latin typeface="Times New Roman"/>
                <a:ea typeface="Calibri"/>
              </a:rPr>
              <a:t>, </a:t>
            </a:r>
            <a:r>
              <a:rPr lang="en-US" sz="2800" b="1" dirty="0" err="1">
                <a:solidFill>
                  <a:srgbClr val="FF0000"/>
                </a:solidFill>
                <a:latin typeface="Times New Roman"/>
                <a:ea typeface="Calibri"/>
              </a:rPr>
              <a:t>ghi</a:t>
            </a:r>
            <a:r>
              <a:rPr lang="en-US" sz="2800" b="1" dirty="0">
                <a:solidFill>
                  <a:srgbClr val="FF0000"/>
                </a:solidFill>
                <a:latin typeface="Times New Roman"/>
                <a:ea typeface="Calibri"/>
              </a:rPr>
              <a:t> </a:t>
            </a:r>
            <a:r>
              <a:rPr lang="en-US" sz="2800" b="1" dirty="0" err="1">
                <a:solidFill>
                  <a:srgbClr val="FF0000"/>
                </a:solidFill>
                <a:latin typeface="Times New Roman"/>
                <a:ea typeface="Calibri"/>
              </a:rPr>
              <a:t>nhớ</a:t>
            </a:r>
            <a:r>
              <a:rPr lang="en-US" sz="2800" b="1" dirty="0">
                <a:solidFill>
                  <a:srgbClr val="FF0000"/>
                </a:solidFill>
                <a:latin typeface="Times New Roman"/>
                <a:ea typeface="Calibri"/>
              </a:rPr>
              <a:t> </a:t>
            </a:r>
            <a:r>
              <a:rPr lang="en-US" sz="2800" b="1" dirty="0" err="1">
                <a:solidFill>
                  <a:srgbClr val="FF0000"/>
                </a:solidFill>
                <a:latin typeface="Times New Roman"/>
                <a:ea typeface="Calibri"/>
              </a:rPr>
              <a:t>và</a:t>
            </a:r>
            <a:r>
              <a:rPr lang="en-US" sz="2800" b="1" dirty="0">
                <a:solidFill>
                  <a:srgbClr val="FF0000"/>
                </a:solidFill>
                <a:latin typeface="Times New Roman"/>
                <a:ea typeface="Calibri"/>
              </a:rPr>
              <a:t> </a:t>
            </a:r>
            <a:r>
              <a:rPr lang="en-US" sz="2800" b="1" dirty="0" err="1">
                <a:solidFill>
                  <a:srgbClr val="FF0000"/>
                </a:solidFill>
                <a:latin typeface="Times New Roman"/>
                <a:ea typeface="Calibri"/>
              </a:rPr>
              <a:t>phân</a:t>
            </a:r>
            <a:r>
              <a:rPr lang="en-US" sz="2800" b="1" dirty="0">
                <a:solidFill>
                  <a:srgbClr val="FF0000"/>
                </a:solidFill>
                <a:latin typeface="Times New Roman"/>
                <a:ea typeface="Calibri"/>
              </a:rPr>
              <a:t> </a:t>
            </a:r>
            <a:r>
              <a:rPr lang="en-US" sz="2800" b="1" dirty="0" err="1">
                <a:solidFill>
                  <a:srgbClr val="FF0000"/>
                </a:solidFill>
                <a:latin typeface="Times New Roman"/>
                <a:ea typeface="Calibri"/>
              </a:rPr>
              <a:t>loại</a:t>
            </a:r>
            <a:r>
              <a:rPr lang="en-US" sz="2800" b="1" dirty="0">
                <a:solidFill>
                  <a:srgbClr val="FF0000"/>
                </a:solidFill>
                <a:latin typeface="Times New Roman"/>
                <a:ea typeface="Calibri"/>
              </a:rPr>
              <a:t> </a:t>
            </a:r>
            <a:r>
              <a:rPr lang="en-US" sz="2800" b="1" dirty="0" err="1">
                <a:solidFill>
                  <a:srgbClr val="FF0000"/>
                </a:solidFill>
                <a:latin typeface="Times New Roman"/>
                <a:ea typeface="Calibri"/>
              </a:rPr>
              <a:t>bài</a:t>
            </a:r>
            <a:r>
              <a:rPr lang="en-US" sz="2800" b="1" dirty="0">
                <a:solidFill>
                  <a:srgbClr val="FF0000"/>
                </a:solidFill>
                <a:latin typeface="Times New Roman"/>
                <a:ea typeface="Calibri"/>
              </a:rPr>
              <a:t> </a:t>
            </a:r>
            <a:r>
              <a:rPr lang="en-US" sz="2800" b="1" dirty="0" err="1">
                <a:solidFill>
                  <a:srgbClr val="FF0000"/>
                </a:solidFill>
                <a:latin typeface="Times New Roman"/>
                <a:ea typeface="Calibri"/>
              </a:rPr>
              <a:t>toán</a:t>
            </a:r>
            <a:r>
              <a:rPr lang="en-US" sz="2800" b="1" dirty="0">
                <a:solidFill>
                  <a:srgbClr val="FF0000"/>
                </a:solidFill>
                <a:latin typeface="Times New Roman"/>
                <a:ea typeface="Calibri"/>
              </a:rPr>
              <a:t> </a:t>
            </a:r>
            <a:r>
              <a:rPr lang="en-US" sz="2800" b="1" dirty="0" err="1">
                <a:solidFill>
                  <a:srgbClr val="FF0000"/>
                </a:solidFill>
                <a:latin typeface="Times New Roman"/>
                <a:ea typeface="Calibri"/>
              </a:rPr>
              <a:t>có</a:t>
            </a:r>
            <a:r>
              <a:rPr lang="en-US" sz="2800" b="1" dirty="0">
                <a:solidFill>
                  <a:srgbClr val="FF0000"/>
                </a:solidFill>
                <a:latin typeface="Times New Roman"/>
                <a:ea typeface="Calibri"/>
              </a:rPr>
              <a:t> </a:t>
            </a:r>
            <a:r>
              <a:rPr lang="en-US" sz="2800" b="1" dirty="0" err="1">
                <a:solidFill>
                  <a:srgbClr val="FF0000"/>
                </a:solidFill>
                <a:latin typeface="Times New Roman"/>
                <a:ea typeface="Calibri"/>
              </a:rPr>
              <a:t>lời</a:t>
            </a:r>
            <a:r>
              <a:rPr lang="en-US" sz="2800" b="1" dirty="0">
                <a:solidFill>
                  <a:srgbClr val="FF0000"/>
                </a:solidFill>
                <a:latin typeface="Times New Roman"/>
                <a:ea typeface="Calibri"/>
              </a:rPr>
              <a:t> </a:t>
            </a:r>
            <a:r>
              <a:rPr lang="en-US" sz="2800" b="1" dirty="0" err="1">
                <a:solidFill>
                  <a:srgbClr val="FF0000"/>
                </a:solidFill>
                <a:latin typeface="Times New Roman"/>
                <a:ea typeface="Calibri"/>
              </a:rPr>
              <a:t>văn</a:t>
            </a:r>
            <a:r>
              <a:rPr lang="en-US" sz="2800" b="1" dirty="0">
                <a:solidFill>
                  <a:srgbClr val="FF0000"/>
                </a:solidFill>
                <a:latin typeface="Times New Roman"/>
                <a:ea typeface="Calibri"/>
              </a:rPr>
              <a:t>:</a:t>
            </a:r>
            <a:endParaRPr lang="en-US" sz="2800" b="1" dirty="0">
              <a:solidFill>
                <a:srgbClr val="FF0000"/>
              </a:solidFill>
            </a:endParaRPr>
          </a:p>
        </p:txBody>
      </p:sp>
      <p:sp>
        <p:nvSpPr>
          <p:cNvPr id="3" name="Rectangle 2"/>
          <p:cNvSpPr/>
          <p:nvPr/>
        </p:nvSpPr>
        <p:spPr>
          <a:xfrm>
            <a:off x="1074875" y="1511103"/>
            <a:ext cx="5742384" cy="4673267"/>
          </a:xfrm>
          <a:prstGeom prst="rect">
            <a:avLst/>
          </a:prstGeom>
        </p:spPr>
        <p:txBody>
          <a:bodyPr wrap="square">
            <a:spAutoFit/>
          </a:bodyPr>
          <a:lstStyle/>
          <a:p>
            <a:pPr indent="457200" algn="just">
              <a:lnSpc>
                <a:spcPct val="107000"/>
              </a:lnSpc>
              <a:spcBef>
                <a:spcPts val="600"/>
              </a:spcBef>
              <a:spcAft>
                <a:spcPts val="600"/>
              </a:spcAft>
            </a:pPr>
            <a:r>
              <a:rPr lang="en-US" sz="2400" b="1" dirty="0">
                <a:latin typeface="Times New Roman" pitchFamily="18" charset="0"/>
                <a:ea typeface="Calibri"/>
                <a:cs typeface="Times New Roman" pitchFamily="18" charset="0"/>
              </a:rPr>
              <a:t>* </a:t>
            </a:r>
            <a:r>
              <a:rPr lang="en-US" sz="2400" b="1" dirty="0" err="1">
                <a:latin typeface="Times New Roman" pitchFamily="18" charset="0"/>
                <a:ea typeface="Calibri"/>
                <a:cs typeface="Times New Roman" pitchFamily="18" charset="0"/>
              </a:rPr>
              <a:t>Các</a:t>
            </a:r>
            <a:r>
              <a:rPr lang="en-US" sz="2400" b="1" dirty="0">
                <a:latin typeface="Times New Roman" pitchFamily="18" charset="0"/>
                <a:ea typeface="Calibri"/>
                <a:cs typeface="Times New Roman" pitchFamily="18" charset="0"/>
              </a:rPr>
              <a:t> </a:t>
            </a:r>
            <a:r>
              <a:rPr lang="en-US" sz="2400" b="1" dirty="0" err="1">
                <a:latin typeface="Times New Roman" pitchFamily="18" charset="0"/>
                <a:ea typeface="Calibri"/>
                <a:cs typeface="Times New Roman" pitchFamily="18" charset="0"/>
              </a:rPr>
              <a:t>dạng</a:t>
            </a:r>
            <a:r>
              <a:rPr lang="en-US" sz="2400" b="1" dirty="0">
                <a:latin typeface="Times New Roman" pitchFamily="18" charset="0"/>
                <a:ea typeface="Calibri"/>
                <a:cs typeface="Times New Roman" pitchFamily="18" charset="0"/>
              </a:rPr>
              <a:t> </a:t>
            </a:r>
            <a:r>
              <a:rPr lang="en-US" sz="2400" b="1" dirty="0" err="1">
                <a:latin typeface="Times New Roman" pitchFamily="18" charset="0"/>
                <a:ea typeface="Calibri"/>
                <a:cs typeface="Times New Roman" pitchFamily="18" charset="0"/>
              </a:rPr>
              <a:t>toán</a:t>
            </a:r>
            <a:r>
              <a:rPr lang="en-US" sz="2400" b="1" dirty="0">
                <a:latin typeface="Times New Roman" pitchFamily="18" charset="0"/>
                <a:ea typeface="Calibri"/>
                <a:cs typeface="Times New Roman" pitchFamily="18" charset="0"/>
              </a:rPr>
              <a:t> </a:t>
            </a:r>
            <a:r>
              <a:rPr lang="en-US" sz="2400" b="1" dirty="0" err="1">
                <a:latin typeface="Times New Roman" pitchFamily="18" charset="0"/>
                <a:ea typeface="Calibri"/>
                <a:cs typeface="Times New Roman" pitchFamily="18" charset="0"/>
              </a:rPr>
              <a:t>có</a:t>
            </a:r>
            <a:r>
              <a:rPr lang="en-US" sz="2400" b="1" dirty="0">
                <a:latin typeface="Times New Roman" pitchFamily="18" charset="0"/>
                <a:ea typeface="Calibri"/>
                <a:cs typeface="Times New Roman" pitchFamily="18" charset="0"/>
              </a:rPr>
              <a:t> </a:t>
            </a:r>
            <a:r>
              <a:rPr lang="en-US" sz="2400" b="1" dirty="0" err="1">
                <a:latin typeface="Times New Roman" pitchFamily="18" charset="0"/>
                <a:ea typeface="Calibri"/>
                <a:cs typeface="Times New Roman" pitchFamily="18" charset="0"/>
              </a:rPr>
              <a:t>lời</a:t>
            </a:r>
            <a:r>
              <a:rPr lang="en-US" sz="2400" b="1" dirty="0">
                <a:latin typeface="Times New Roman" pitchFamily="18" charset="0"/>
                <a:ea typeface="Calibri"/>
                <a:cs typeface="Times New Roman" pitchFamily="18" charset="0"/>
              </a:rPr>
              <a:t> </a:t>
            </a:r>
            <a:r>
              <a:rPr lang="en-US" sz="2400" b="1" dirty="0" err="1">
                <a:latin typeface="Times New Roman" pitchFamily="18" charset="0"/>
                <a:ea typeface="Calibri"/>
                <a:cs typeface="Times New Roman" pitchFamily="18" charset="0"/>
              </a:rPr>
              <a:t>văn</a:t>
            </a:r>
            <a:r>
              <a:rPr lang="en-US" sz="2400" b="1" dirty="0">
                <a:latin typeface="Times New Roman" pitchFamily="18" charset="0"/>
                <a:ea typeface="Calibri"/>
                <a:cs typeface="Times New Roman" pitchFamily="18" charset="0"/>
              </a:rPr>
              <a:t> ở </a:t>
            </a:r>
            <a:r>
              <a:rPr lang="en-US" sz="2400" b="1" dirty="0" err="1">
                <a:latin typeface="Times New Roman" pitchFamily="18" charset="0"/>
                <a:ea typeface="Calibri"/>
                <a:cs typeface="Times New Roman" pitchFamily="18" charset="0"/>
              </a:rPr>
              <a:t>lớp</a:t>
            </a:r>
            <a:r>
              <a:rPr lang="en-US" sz="2400" b="1" dirty="0">
                <a:latin typeface="Times New Roman" pitchFamily="18" charset="0"/>
                <a:ea typeface="Calibri"/>
                <a:cs typeface="Times New Roman" pitchFamily="18" charset="0"/>
              </a:rPr>
              <a:t> 5:</a:t>
            </a:r>
            <a:endParaRPr lang="en-US" sz="2400" dirty="0">
              <a:latin typeface="Times New Roman" pitchFamily="18" charset="0"/>
              <a:ea typeface="Calibri"/>
              <a:cs typeface="Times New Roman" pitchFamily="18" charset="0"/>
            </a:endParaRPr>
          </a:p>
          <a:p>
            <a:pPr indent="457200" algn="just">
              <a:spcBef>
                <a:spcPts val="600"/>
              </a:spcBef>
              <a:spcAft>
                <a:spcPts val="600"/>
              </a:spcAft>
            </a:pPr>
            <a:r>
              <a:rPr lang="en-US" sz="2400" dirty="0" err="1">
                <a:latin typeface="Times New Roman" pitchFamily="18" charset="0"/>
                <a:ea typeface="Calibri"/>
                <a:cs typeface="Times New Roman" pitchFamily="18" charset="0"/>
              </a:rPr>
              <a:t>Tìm</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số</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trung</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bình</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cộng</a:t>
            </a:r>
            <a:r>
              <a:rPr lang="en-US" sz="2400" dirty="0">
                <a:latin typeface="Times New Roman" pitchFamily="18" charset="0"/>
                <a:ea typeface="Calibri"/>
                <a:cs typeface="Times New Roman" pitchFamily="18" charset="0"/>
              </a:rPr>
              <a:t>.</a:t>
            </a:r>
          </a:p>
          <a:p>
            <a:pPr indent="457200" algn="just">
              <a:spcBef>
                <a:spcPts val="600"/>
              </a:spcBef>
              <a:spcAft>
                <a:spcPts val="600"/>
              </a:spcAft>
            </a:pPr>
            <a:r>
              <a:rPr lang="en-US" sz="2400" dirty="0" err="1">
                <a:latin typeface="Times New Roman" pitchFamily="18" charset="0"/>
                <a:ea typeface="Calibri"/>
                <a:cs typeface="Times New Roman" pitchFamily="18" charset="0"/>
              </a:rPr>
              <a:t>Tìm</a:t>
            </a:r>
            <a:r>
              <a:rPr lang="en-US" sz="2400" dirty="0">
                <a:latin typeface="Times New Roman" pitchFamily="18" charset="0"/>
                <a:ea typeface="Calibri"/>
                <a:cs typeface="Times New Roman" pitchFamily="18" charset="0"/>
              </a:rPr>
              <a:t> 2 </a:t>
            </a:r>
            <a:r>
              <a:rPr lang="en-US" sz="2400" dirty="0" err="1">
                <a:latin typeface="Times New Roman" pitchFamily="18" charset="0"/>
                <a:ea typeface="Calibri"/>
                <a:cs typeface="Times New Roman" pitchFamily="18" charset="0"/>
              </a:rPr>
              <a:t>số</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khi</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biết</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tổng</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và</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hiệu</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của</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chúng</a:t>
            </a:r>
            <a:r>
              <a:rPr lang="en-US" sz="2400" dirty="0">
                <a:latin typeface="Times New Roman" pitchFamily="18" charset="0"/>
                <a:ea typeface="Calibri"/>
                <a:cs typeface="Times New Roman" pitchFamily="18" charset="0"/>
              </a:rPr>
              <a:t>.</a:t>
            </a:r>
          </a:p>
          <a:p>
            <a:pPr indent="457200" algn="just">
              <a:spcBef>
                <a:spcPts val="600"/>
              </a:spcBef>
              <a:spcAft>
                <a:spcPts val="600"/>
              </a:spcAft>
            </a:pPr>
            <a:r>
              <a:rPr lang="en-US" sz="2400" dirty="0" err="1">
                <a:latin typeface="Times New Roman" pitchFamily="18" charset="0"/>
                <a:ea typeface="Calibri"/>
                <a:cs typeface="Times New Roman" pitchFamily="18" charset="0"/>
              </a:rPr>
              <a:t>Tìm</a:t>
            </a:r>
            <a:r>
              <a:rPr lang="en-US" sz="2400" dirty="0">
                <a:latin typeface="Times New Roman" pitchFamily="18" charset="0"/>
                <a:ea typeface="Calibri"/>
                <a:cs typeface="Times New Roman" pitchFamily="18" charset="0"/>
              </a:rPr>
              <a:t> 2 </a:t>
            </a:r>
            <a:r>
              <a:rPr lang="en-US" sz="2400" dirty="0" err="1">
                <a:latin typeface="Times New Roman" pitchFamily="18" charset="0"/>
                <a:ea typeface="Calibri"/>
                <a:cs typeface="Times New Roman" pitchFamily="18" charset="0"/>
              </a:rPr>
              <a:t>số</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khi</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biết</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tổng</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và</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tỉ</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của</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chúng</a:t>
            </a:r>
            <a:r>
              <a:rPr lang="en-US" sz="2400" dirty="0">
                <a:latin typeface="Times New Roman" pitchFamily="18" charset="0"/>
                <a:ea typeface="Calibri"/>
                <a:cs typeface="Times New Roman" pitchFamily="18" charset="0"/>
              </a:rPr>
              <a:t>.</a:t>
            </a:r>
          </a:p>
          <a:p>
            <a:pPr indent="457200" algn="just">
              <a:spcBef>
                <a:spcPts val="600"/>
              </a:spcBef>
              <a:spcAft>
                <a:spcPts val="600"/>
              </a:spcAft>
            </a:pPr>
            <a:r>
              <a:rPr lang="en-US" sz="2400" dirty="0" err="1">
                <a:latin typeface="Times New Roman" pitchFamily="18" charset="0"/>
                <a:ea typeface="Calibri"/>
                <a:cs typeface="Times New Roman" pitchFamily="18" charset="0"/>
              </a:rPr>
              <a:t>Tìm</a:t>
            </a:r>
            <a:r>
              <a:rPr lang="en-US" sz="2400" dirty="0">
                <a:latin typeface="Times New Roman" pitchFamily="18" charset="0"/>
                <a:ea typeface="Calibri"/>
                <a:cs typeface="Times New Roman" pitchFamily="18" charset="0"/>
              </a:rPr>
              <a:t> 2 </a:t>
            </a:r>
            <a:r>
              <a:rPr lang="en-US" sz="2400" dirty="0" err="1">
                <a:latin typeface="Times New Roman" pitchFamily="18" charset="0"/>
                <a:ea typeface="Calibri"/>
                <a:cs typeface="Times New Roman" pitchFamily="18" charset="0"/>
              </a:rPr>
              <a:t>số</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khi</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biết</a:t>
            </a:r>
            <a:r>
              <a:rPr lang="en-US" sz="2400" dirty="0">
                <a:latin typeface="Times New Roman" pitchFamily="18" charset="0"/>
                <a:ea typeface="Calibri"/>
                <a:cs typeface="Times New Roman" pitchFamily="18" charset="0"/>
              </a:rPr>
              <a:t> </a:t>
            </a:r>
            <a:r>
              <a:rPr lang="vi-VN" sz="2400" dirty="0">
                <a:latin typeface="Times New Roman" pitchFamily="18" charset="0"/>
                <a:ea typeface="Calibri"/>
                <a:cs typeface="Times New Roman" pitchFamily="18" charset="0"/>
              </a:rPr>
              <a:t>hiệu</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và</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tỉ</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của</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chúng</a:t>
            </a:r>
            <a:r>
              <a:rPr lang="vi-VN" sz="2400" dirty="0">
                <a:latin typeface="Times New Roman" pitchFamily="18" charset="0"/>
                <a:ea typeface="Calibri"/>
                <a:cs typeface="Times New Roman" pitchFamily="18" charset="0"/>
              </a:rPr>
              <a:t>.</a:t>
            </a:r>
            <a:endParaRPr lang="en-US" sz="2400" dirty="0">
              <a:latin typeface="Times New Roman" pitchFamily="18" charset="0"/>
              <a:ea typeface="Calibri"/>
              <a:cs typeface="Times New Roman" pitchFamily="18" charset="0"/>
            </a:endParaRPr>
          </a:p>
          <a:p>
            <a:pPr indent="457200" algn="just">
              <a:spcBef>
                <a:spcPts val="600"/>
              </a:spcBef>
              <a:spcAft>
                <a:spcPts val="600"/>
              </a:spcAft>
            </a:pPr>
            <a:r>
              <a:rPr lang="en-US" sz="2400" dirty="0" err="1">
                <a:latin typeface="Times New Roman" pitchFamily="18" charset="0"/>
                <a:ea typeface="Calibri"/>
                <a:cs typeface="Times New Roman" pitchFamily="18" charset="0"/>
              </a:rPr>
              <a:t>Các</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dạng</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toán</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liên</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quan</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đến</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tỉ</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lệ</a:t>
            </a:r>
            <a:r>
              <a:rPr lang="vi-VN" sz="2400" dirty="0">
                <a:latin typeface="Times New Roman" pitchFamily="18" charset="0"/>
                <a:ea typeface="Calibri"/>
                <a:cs typeface="Times New Roman" pitchFamily="18" charset="0"/>
              </a:rPr>
              <a:t>.</a:t>
            </a:r>
            <a:endParaRPr lang="en-US" sz="2400" dirty="0">
              <a:latin typeface="Times New Roman" pitchFamily="18" charset="0"/>
              <a:ea typeface="Calibri"/>
              <a:cs typeface="Times New Roman" pitchFamily="18" charset="0"/>
            </a:endParaRPr>
          </a:p>
          <a:p>
            <a:pPr indent="457200" algn="just">
              <a:spcBef>
                <a:spcPts val="600"/>
              </a:spcBef>
              <a:spcAft>
                <a:spcPts val="600"/>
              </a:spcAft>
            </a:pPr>
            <a:r>
              <a:rPr lang="en-US" sz="2400" dirty="0" err="1">
                <a:latin typeface="Times New Roman" pitchFamily="18" charset="0"/>
                <a:ea typeface="Calibri"/>
                <a:cs typeface="Times New Roman" pitchFamily="18" charset="0"/>
              </a:rPr>
              <a:t>Các</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dạng</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toán</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phần</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trăm</a:t>
            </a:r>
            <a:r>
              <a:rPr lang="vi-VN" sz="2400" dirty="0">
                <a:latin typeface="Times New Roman" pitchFamily="18" charset="0"/>
                <a:ea typeface="Calibri"/>
                <a:cs typeface="Times New Roman" pitchFamily="18" charset="0"/>
              </a:rPr>
              <a:t>.</a:t>
            </a:r>
            <a:endParaRPr lang="en-US" sz="2400" dirty="0">
              <a:latin typeface="Times New Roman" pitchFamily="18" charset="0"/>
              <a:ea typeface="Calibri"/>
              <a:cs typeface="Times New Roman" pitchFamily="18" charset="0"/>
            </a:endParaRPr>
          </a:p>
          <a:p>
            <a:pPr indent="457200" algn="just">
              <a:spcBef>
                <a:spcPts val="600"/>
              </a:spcBef>
              <a:spcAft>
                <a:spcPts val="600"/>
              </a:spcAft>
            </a:pPr>
            <a:r>
              <a:rPr lang="en-US" sz="2400" dirty="0" err="1">
                <a:latin typeface="Times New Roman" pitchFamily="18" charset="0"/>
                <a:ea typeface="Calibri"/>
                <a:cs typeface="Times New Roman" pitchFamily="18" charset="0"/>
              </a:rPr>
              <a:t>Các</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dạng</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toán</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chuyển</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động</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đều</a:t>
            </a:r>
            <a:r>
              <a:rPr lang="vi-VN" sz="2400" dirty="0">
                <a:latin typeface="Times New Roman" pitchFamily="18" charset="0"/>
                <a:ea typeface="Calibri"/>
                <a:cs typeface="Times New Roman" pitchFamily="18" charset="0"/>
              </a:rPr>
              <a:t>.</a:t>
            </a:r>
            <a:endParaRPr lang="en-US" sz="2400" dirty="0">
              <a:latin typeface="Times New Roman" pitchFamily="18" charset="0"/>
              <a:ea typeface="Calibri"/>
              <a:cs typeface="Times New Roman" pitchFamily="18" charset="0"/>
            </a:endParaRPr>
          </a:p>
          <a:p>
            <a:pPr indent="457200" algn="just">
              <a:spcBef>
                <a:spcPts val="600"/>
              </a:spcBef>
              <a:spcAft>
                <a:spcPts val="600"/>
              </a:spcAft>
            </a:pPr>
            <a:r>
              <a:rPr lang="en-US" sz="2400" dirty="0" err="1">
                <a:latin typeface="Times New Roman" pitchFamily="18" charset="0"/>
                <a:ea typeface="Calibri"/>
                <a:cs typeface="Times New Roman" pitchFamily="18" charset="0"/>
              </a:rPr>
              <a:t>Các</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dạng</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toán</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có</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nội</a:t>
            </a:r>
            <a:r>
              <a:rPr lang="en-US" sz="2400" dirty="0">
                <a:latin typeface="Times New Roman" pitchFamily="18" charset="0"/>
                <a:ea typeface="Calibri"/>
                <a:cs typeface="Times New Roman" pitchFamily="18" charset="0"/>
              </a:rPr>
              <a:t> dung </a:t>
            </a:r>
            <a:r>
              <a:rPr lang="en-US" sz="2400" dirty="0" err="1">
                <a:latin typeface="Times New Roman" pitchFamily="18" charset="0"/>
                <a:ea typeface="Calibri"/>
                <a:cs typeface="Times New Roman" pitchFamily="18" charset="0"/>
              </a:rPr>
              <a:t>hình</a:t>
            </a:r>
            <a:r>
              <a:rPr lang="en-US" sz="2400" dirty="0">
                <a:latin typeface="Times New Roman" pitchFamily="18" charset="0"/>
                <a:ea typeface="Calibri"/>
                <a:cs typeface="Times New Roman" pitchFamily="18" charset="0"/>
              </a:rPr>
              <a:t> </a:t>
            </a:r>
            <a:r>
              <a:rPr lang="en-US" sz="2400" dirty="0" err="1">
                <a:latin typeface="Times New Roman" pitchFamily="18" charset="0"/>
                <a:ea typeface="Calibri"/>
                <a:cs typeface="Times New Roman" pitchFamily="18" charset="0"/>
              </a:rPr>
              <a:t>học</a:t>
            </a:r>
            <a:r>
              <a:rPr lang="vi-VN" sz="2400" dirty="0">
                <a:latin typeface="Times New Roman" pitchFamily="18" charset="0"/>
                <a:ea typeface="Calibri"/>
                <a:cs typeface="Times New Roman" pitchFamily="18" charset="0"/>
              </a:rPr>
              <a:t>.</a:t>
            </a:r>
            <a:endParaRPr lang="en-US" sz="2400" dirty="0">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138258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3000" t="33000" b="-4000"/>
          </a:stretch>
        </a:blipFill>
        <a:effectLst/>
      </p:bgPr>
    </p:bg>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p14="http://schemas.microsoft.com/office/powerpoint/2010/main" val="452969855"/>
              </p:ext>
            </p:extLst>
          </p:nvPr>
        </p:nvGraphicFramePr>
        <p:xfrm>
          <a:off x="0" y="1"/>
          <a:ext cx="9144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17660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4000" b="-6000"/>
          </a:stretch>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0"/>
            <a:ext cx="7200800" cy="6419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8258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4000" b="-6000"/>
          </a:stretch>
        </a:blip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238139813"/>
              </p:ext>
            </p:extLst>
          </p:nvPr>
        </p:nvGraphicFramePr>
        <p:xfrm>
          <a:off x="1509997" y="1196752"/>
          <a:ext cx="6618155" cy="3960440"/>
        </p:xfrm>
        <a:graphic>
          <a:graphicData uri="http://schemas.openxmlformats.org/drawingml/2006/table">
            <a:tbl>
              <a:tblPr/>
              <a:tblGrid>
                <a:gridCol w="949855">
                  <a:extLst>
                    <a:ext uri="{9D8B030D-6E8A-4147-A177-3AD203B41FA5}">
                      <a16:colId xmlns:a16="http://schemas.microsoft.com/office/drawing/2014/main" xmlns="" val="20001"/>
                    </a:ext>
                  </a:extLst>
                </a:gridCol>
                <a:gridCol w="1062337">
                  <a:extLst>
                    <a:ext uri="{9D8B030D-6E8A-4147-A177-3AD203B41FA5}">
                      <a16:colId xmlns:a16="http://schemas.microsoft.com/office/drawing/2014/main" xmlns="" val="20002"/>
                    </a:ext>
                  </a:extLst>
                </a:gridCol>
                <a:gridCol w="1063170">
                  <a:extLst>
                    <a:ext uri="{9D8B030D-6E8A-4147-A177-3AD203B41FA5}">
                      <a16:colId xmlns:a16="http://schemas.microsoft.com/office/drawing/2014/main" xmlns="" val="20003"/>
                    </a:ext>
                  </a:extLst>
                </a:gridCol>
                <a:gridCol w="1063170">
                  <a:extLst>
                    <a:ext uri="{9D8B030D-6E8A-4147-A177-3AD203B41FA5}">
                      <a16:colId xmlns:a16="http://schemas.microsoft.com/office/drawing/2014/main" xmlns="" val="20004"/>
                    </a:ext>
                  </a:extLst>
                </a:gridCol>
                <a:gridCol w="826541">
                  <a:extLst>
                    <a:ext uri="{9D8B030D-6E8A-4147-A177-3AD203B41FA5}">
                      <a16:colId xmlns:a16="http://schemas.microsoft.com/office/drawing/2014/main" xmlns="" val="20005"/>
                    </a:ext>
                  </a:extLst>
                </a:gridCol>
                <a:gridCol w="981278">
                  <a:extLst>
                    <a:ext uri="{9D8B030D-6E8A-4147-A177-3AD203B41FA5}">
                      <a16:colId xmlns:a16="http://schemas.microsoft.com/office/drawing/2014/main" xmlns="" val="20006"/>
                    </a:ext>
                  </a:extLst>
                </a:gridCol>
                <a:gridCol w="671804">
                  <a:extLst>
                    <a:ext uri="{9D8B030D-6E8A-4147-A177-3AD203B41FA5}">
                      <a16:colId xmlns:a16="http://schemas.microsoft.com/office/drawing/2014/main" xmlns="" val="20007"/>
                    </a:ext>
                  </a:extLst>
                </a:gridCol>
              </a:tblGrid>
              <a:tr h="1363430">
                <a:tc rowSpan="2">
                  <a:txBody>
                    <a:bodyPr/>
                    <a:lstStyle/>
                    <a:p>
                      <a:pPr algn="ctr">
                        <a:spcBef>
                          <a:spcPts val="600"/>
                        </a:spcBef>
                        <a:spcAft>
                          <a:spcPts val="600"/>
                        </a:spcAft>
                      </a:pPr>
                      <a:r>
                        <a:rPr lang="en-US" sz="2000" b="1" dirty="0" err="1">
                          <a:solidFill>
                            <a:srgbClr val="000000"/>
                          </a:solidFill>
                          <a:effectLst/>
                          <a:latin typeface="Times New Roman" pitchFamily="18" charset="0"/>
                          <a:ea typeface="Times New Roman"/>
                          <a:cs typeface="Times New Roman" pitchFamily="18" charset="0"/>
                        </a:rPr>
                        <a:t>S</a:t>
                      </a:r>
                      <a:r>
                        <a:rPr lang="en-US" sz="2000" b="1" dirty="0" err="1" smtClean="0">
                          <a:solidFill>
                            <a:srgbClr val="000000"/>
                          </a:solidFill>
                          <a:effectLst/>
                          <a:latin typeface="Times New Roman" pitchFamily="18" charset="0"/>
                          <a:ea typeface="Times New Roman"/>
                          <a:cs typeface="Times New Roman" pitchFamily="18" charset="0"/>
                        </a:rPr>
                        <a:t>ố</a:t>
                      </a:r>
                      <a:r>
                        <a:rPr lang="en-US" sz="2000" b="1" dirty="0" smtClean="0">
                          <a:solidFill>
                            <a:srgbClr val="000000"/>
                          </a:solidFill>
                          <a:effectLst/>
                          <a:latin typeface="Times New Roman" pitchFamily="18" charset="0"/>
                          <a:ea typeface="Times New Roman"/>
                          <a:cs typeface="Times New Roman" pitchFamily="18" charset="0"/>
                        </a:rPr>
                        <a:t> </a:t>
                      </a:r>
                      <a:r>
                        <a:rPr lang="en-US" sz="2000" b="1" dirty="0" err="1">
                          <a:solidFill>
                            <a:srgbClr val="000000"/>
                          </a:solidFill>
                          <a:effectLst/>
                          <a:latin typeface="Times New Roman" pitchFamily="18" charset="0"/>
                          <a:ea typeface="Times New Roman"/>
                          <a:cs typeface="Times New Roman" pitchFamily="18" charset="0"/>
                        </a:rPr>
                        <a:t>lượng</a:t>
                      </a:r>
                      <a:r>
                        <a:rPr lang="en-US" sz="2000" b="1" dirty="0">
                          <a:solidFill>
                            <a:srgbClr val="000000"/>
                          </a:solidFill>
                          <a:effectLst/>
                          <a:latin typeface="Times New Roman" pitchFamily="18" charset="0"/>
                          <a:ea typeface="Times New Roman"/>
                          <a:cs typeface="Times New Roman" pitchFamily="18" charset="0"/>
                        </a:rPr>
                        <a:t> </a:t>
                      </a:r>
                      <a:r>
                        <a:rPr lang="en-US" sz="2000" b="1" dirty="0" err="1">
                          <a:solidFill>
                            <a:srgbClr val="000000"/>
                          </a:solidFill>
                          <a:effectLst/>
                          <a:latin typeface="Times New Roman" pitchFamily="18" charset="0"/>
                          <a:ea typeface="Times New Roman"/>
                          <a:cs typeface="Times New Roman" pitchFamily="18" charset="0"/>
                        </a:rPr>
                        <a:t>học</a:t>
                      </a:r>
                      <a:r>
                        <a:rPr lang="en-US" sz="2000" b="1" dirty="0">
                          <a:solidFill>
                            <a:srgbClr val="000000"/>
                          </a:solidFill>
                          <a:effectLst/>
                          <a:latin typeface="Times New Roman" pitchFamily="18" charset="0"/>
                          <a:ea typeface="Times New Roman"/>
                          <a:cs typeface="Times New Roman" pitchFamily="18" charset="0"/>
                        </a:rPr>
                        <a:t> </a:t>
                      </a:r>
                      <a:r>
                        <a:rPr lang="en-US" sz="2000" b="1" dirty="0" err="1">
                          <a:solidFill>
                            <a:srgbClr val="000000"/>
                          </a:solidFill>
                          <a:effectLst/>
                          <a:latin typeface="Times New Roman" pitchFamily="18" charset="0"/>
                          <a:ea typeface="Times New Roman"/>
                          <a:cs typeface="Times New Roman" pitchFamily="18" charset="0"/>
                        </a:rPr>
                        <a:t>sinh</a:t>
                      </a:r>
                      <a:endParaRPr lang="en-US" sz="2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Bef>
                          <a:spcPts val="600"/>
                        </a:spcBef>
                        <a:spcAft>
                          <a:spcPts val="600"/>
                        </a:spcAft>
                      </a:pPr>
                      <a:r>
                        <a:rPr lang="en-US" sz="2000" b="1" dirty="0" err="1">
                          <a:solidFill>
                            <a:srgbClr val="000000"/>
                          </a:solidFill>
                          <a:effectLst/>
                          <a:latin typeface="Times New Roman" pitchFamily="18" charset="0"/>
                          <a:ea typeface="Times New Roman"/>
                          <a:cs typeface="Times New Roman" pitchFamily="18" charset="0"/>
                        </a:rPr>
                        <a:t>Tóm</a:t>
                      </a:r>
                      <a:r>
                        <a:rPr lang="en-US" sz="2000" b="1" dirty="0">
                          <a:solidFill>
                            <a:srgbClr val="000000"/>
                          </a:solidFill>
                          <a:effectLst/>
                          <a:latin typeface="Times New Roman" pitchFamily="18" charset="0"/>
                          <a:ea typeface="Times New Roman"/>
                          <a:cs typeface="Times New Roman" pitchFamily="18" charset="0"/>
                        </a:rPr>
                        <a:t> </a:t>
                      </a:r>
                      <a:r>
                        <a:rPr lang="en-US" sz="2000" b="1" dirty="0" err="1">
                          <a:solidFill>
                            <a:srgbClr val="000000"/>
                          </a:solidFill>
                          <a:effectLst/>
                          <a:latin typeface="Times New Roman" pitchFamily="18" charset="0"/>
                          <a:ea typeface="Times New Roman"/>
                          <a:cs typeface="Times New Roman" pitchFamily="18" charset="0"/>
                        </a:rPr>
                        <a:t>tắt</a:t>
                      </a:r>
                      <a:r>
                        <a:rPr lang="en-US" sz="2000" b="1" dirty="0">
                          <a:solidFill>
                            <a:srgbClr val="000000"/>
                          </a:solidFill>
                          <a:effectLst/>
                          <a:latin typeface="Times New Roman" pitchFamily="18" charset="0"/>
                          <a:ea typeface="Times New Roman"/>
                          <a:cs typeface="Times New Roman" pitchFamily="18" charset="0"/>
                        </a:rPr>
                        <a:t> </a:t>
                      </a:r>
                      <a:r>
                        <a:rPr lang="en-US" sz="2000" b="1" dirty="0" err="1">
                          <a:solidFill>
                            <a:srgbClr val="000000"/>
                          </a:solidFill>
                          <a:effectLst/>
                          <a:latin typeface="Times New Roman" pitchFamily="18" charset="0"/>
                          <a:ea typeface="Times New Roman"/>
                          <a:cs typeface="Times New Roman" pitchFamily="18" charset="0"/>
                        </a:rPr>
                        <a:t>bài</a:t>
                      </a:r>
                      <a:r>
                        <a:rPr lang="en-US" sz="2000" b="1" dirty="0">
                          <a:solidFill>
                            <a:srgbClr val="000000"/>
                          </a:solidFill>
                          <a:effectLst/>
                          <a:latin typeface="Times New Roman" pitchFamily="18" charset="0"/>
                          <a:ea typeface="Times New Roman"/>
                          <a:cs typeface="Times New Roman" pitchFamily="18" charset="0"/>
                        </a:rPr>
                        <a:t> </a:t>
                      </a:r>
                      <a:r>
                        <a:rPr lang="en-US" sz="2000" b="1" dirty="0" err="1">
                          <a:solidFill>
                            <a:srgbClr val="000000"/>
                          </a:solidFill>
                          <a:effectLst/>
                          <a:latin typeface="Times New Roman" pitchFamily="18" charset="0"/>
                          <a:ea typeface="Times New Roman"/>
                          <a:cs typeface="Times New Roman" pitchFamily="18" charset="0"/>
                        </a:rPr>
                        <a:t>toán</a:t>
                      </a:r>
                      <a:endParaRPr lang="en-US" sz="2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indent="158115" algn="ctr">
                        <a:spcBef>
                          <a:spcPts val="600"/>
                        </a:spcBef>
                        <a:spcAft>
                          <a:spcPts val="600"/>
                        </a:spcAft>
                      </a:pPr>
                      <a:r>
                        <a:rPr lang="en-US" sz="2000" b="1" dirty="0" err="1">
                          <a:solidFill>
                            <a:srgbClr val="000000"/>
                          </a:solidFill>
                          <a:effectLst/>
                          <a:latin typeface="Times New Roman" pitchFamily="18" charset="0"/>
                          <a:ea typeface="Times New Roman"/>
                          <a:cs typeface="Times New Roman" pitchFamily="18" charset="0"/>
                        </a:rPr>
                        <a:t>Chọn</a:t>
                      </a:r>
                      <a:r>
                        <a:rPr lang="en-US" sz="2000" b="1" dirty="0">
                          <a:solidFill>
                            <a:srgbClr val="000000"/>
                          </a:solidFill>
                          <a:effectLst/>
                          <a:latin typeface="Times New Roman" pitchFamily="18" charset="0"/>
                          <a:ea typeface="Times New Roman"/>
                          <a:cs typeface="Times New Roman" pitchFamily="18" charset="0"/>
                        </a:rPr>
                        <a:t> </a:t>
                      </a:r>
                      <a:r>
                        <a:rPr lang="en-US" sz="2000" b="1" dirty="0" err="1">
                          <a:solidFill>
                            <a:srgbClr val="000000"/>
                          </a:solidFill>
                          <a:effectLst/>
                          <a:latin typeface="Times New Roman" pitchFamily="18" charset="0"/>
                          <a:ea typeface="Times New Roman"/>
                          <a:cs typeface="Times New Roman" pitchFamily="18" charset="0"/>
                        </a:rPr>
                        <a:t>và</a:t>
                      </a:r>
                      <a:r>
                        <a:rPr lang="en-US" sz="2000" b="1" dirty="0">
                          <a:solidFill>
                            <a:srgbClr val="000000"/>
                          </a:solidFill>
                          <a:effectLst/>
                          <a:latin typeface="Times New Roman" pitchFamily="18" charset="0"/>
                          <a:ea typeface="Times New Roman"/>
                          <a:cs typeface="Times New Roman" pitchFamily="18" charset="0"/>
                        </a:rPr>
                        <a:t> </a:t>
                      </a:r>
                      <a:r>
                        <a:rPr lang="en-US" sz="2000" b="1" dirty="0" err="1">
                          <a:solidFill>
                            <a:srgbClr val="000000"/>
                          </a:solidFill>
                          <a:effectLst/>
                          <a:latin typeface="Times New Roman" pitchFamily="18" charset="0"/>
                          <a:ea typeface="Times New Roman"/>
                          <a:cs typeface="Times New Roman" pitchFamily="18" charset="0"/>
                        </a:rPr>
                        <a:t>thực</a:t>
                      </a:r>
                      <a:r>
                        <a:rPr lang="en-US" sz="2000" b="1" dirty="0">
                          <a:solidFill>
                            <a:srgbClr val="000000"/>
                          </a:solidFill>
                          <a:effectLst/>
                          <a:latin typeface="Times New Roman" pitchFamily="18" charset="0"/>
                          <a:ea typeface="Times New Roman"/>
                          <a:cs typeface="Times New Roman" pitchFamily="18" charset="0"/>
                        </a:rPr>
                        <a:t> </a:t>
                      </a:r>
                      <a:r>
                        <a:rPr lang="en-US" sz="2000" b="1" dirty="0" err="1">
                          <a:solidFill>
                            <a:srgbClr val="000000"/>
                          </a:solidFill>
                          <a:effectLst/>
                          <a:latin typeface="Times New Roman" pitchFamily="18" charset="0"/>
                          <a:ea typeface="Times New Roman"/>
                          <a:cs typeface="Times New Roman" pitchFamily="18" charset="0"/>
                        </a:rPr>
                        <a:t>hiện</a:t>
                      </a:r>
                      <a:r>
                        <a:rPr lang="en-US" sz="2000" b="1" dirty="0">
                          <a:solidFill>
                            <a:srgbClr val="000000"/>
                          </a:solidFill>
                          <a:effectLst/>
                          <a:latin typeface="Times New Roman" pitchFamily="18" charset="0"/>
                          <a:ea typeface="Times New Roman"/>
                          <a:cs typeface="Times New Roman" pitchFamily="18" charset="0"/>
                        </a:rPr>
                        <a:t> </a:t>
                      </a:r>
                      <a:r>
                        <a:rPr lang="en-US" sz="2000" b="1" dirty="0" err="1">
                          <a:solidFill>
                            <a:srgbClr val="000000"/>
                          </a:solidFill>
                          <a:effectLst/>
                          <a:latin typeface="Times New Roman" pitchFamily="18" charset="0"/>
                          <a:ea typeface="Times New Roman"/>
                          <a:cs typeface="Times New Roman" pitchFamily="18" charset="0"/>
                        </a:rPr>
                        <a:t>phép</a:t>
                      </a:r>
                      <a:r>
                        <a:rPr lang="en-US" sz="2000" b="1" dirty="0">
                          <a:solidFill>
                            <a:srgbClr val="000000"/>
                          </a:solidFill>
                          <a:effectLst/>
                          <a:latin typeface="Times New Roman" pitchFamily="18" charset="0"/>
                          <a:ea typeface="Times New Roman"/>
                          <a:cs typeface="Times New Roman" pitchFamily="18" charset="0"/>
                        </a:rPr>
                        <a:t> </a:t>
                      </a:r>
                      <a:r>
                        <a:rPr lang="en-US" sz="2000" b="1" dirty="0" err="1">
                          <a:solidFill>
                            <a:srgbClr val="000000"/>
                          </a:solidFill>
                          <a:effectLst/>
                          <a:latin typeface="Times New Roman" pitchFamily="18" charset="0"/>
                          <a:ea typeface="Times New Roman"/>
                          <a:cs typeface="Times New Roman" pitchFamily="18" charset="0"/>
                        </a:rPr>
                        <a:t>tính</a:t>
                      </a:r>
                      <a:r>
                        <a:rPr lang="en-US" sz="2000" b="1" dirty="0">
                          <a:solidFill>
                            <a:srgbClr val="000000"/>
                          </a:solidFill>
                          <a:effectLst/>
                          <a:latin typeface="Times New Roman" pitchFamily="18" charset="0"/>
                          <a:ea typeface="Times New Roman"/>
                          <a:cs typeface="Times New Roman" pitchFamily="18" charset="0"/>
                        </a:rPr>
                        <a:t> </a:t>
                      </a:r>
                      <a:r>
                        <a:rPr lang="en-US" sz="2000" b="1" dirty="0" err="1">
                          <a:solidFill>
                            <a:srgbClr val="000000"/>
                          </a:solidFill>
                          <a:effectLst/>
                          <a:latin typeface="Times New Roman" pitchFamily="18" charset="0"/>
                          <a:ea typeface="Times New Roman"/>
                          <a:cs typeface="Times New Roman" pitchFamily="18" charset="0"/>
                        </a:rPr>
                        <a:t>đúng</a:t>
                      </a:r>
                      <a:endParaRPr lang="en-US" sz="2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spcBef>
                          <a:spcPts val="600"/>
                        </a:spcBef>
                        <a:spcAft>
                          <a:spcPts val="600"/>
                        </a:spcAft>
                      </a:pPr>
                      <a:r>
                        <a:rPr lang="en-US" sz="2000" b="1">
                          <a:solidFill>
                            <a:srgbClr val="000000"/>
                          </a:solidFill>
                          <a:effectLst/>
                          <a:latin typeface="Times New Roman" pitchFamily="18" charset="0"/>
                          <a:ea typeface="Times New Roman"/>
                          <a:cs typeface="Times New Roman" pitchFamily="18" charset="0"/>
                        </a:rPr>
                        <a:t>Lời giải và đáp số</a:t>
                      </a:r>
                      <a:endParaRPr lang="en-US" sz="200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xmlns="" val="10000"/>
                  </a:ext>
                </a:extLst>
              </a:tr>
              <a:tr h="908954">
                <a:tc vMerge="1">
                  <a:txBody>
                    <a:bodyPr/>
                    <a:lstStyle/>
                    <a:p>
                      <a:endParaRPr lang="en-US"/>
                    </a:p>
                  </a:txBody>
                  <a:tcPr/>
                </a:tc>
                <a:tc>
                  <a:txBody>
                    <a:bodyPr/>
                    <a:lstStyle/>
                    <a:p>
                      <a:pPr algn="ctr">
                        <a:spcBef>
                          <a:spcPts val="600"/>
                        </a:spcBef>
                        <a:spcAft>
                          <a:spcPts val="600"/>
                        </a:spcAft>
                      </a:pPr>
                      <a:r>
                        <a:rPr lang="en-US" sz="2000" b="1">
                          <a:solidFill>
                            <a:srgbClr val="000000"/>
                          </a:solidFill>
                          <a:effectLst/>
                          <a:latin typeface="Times New Roman" pitchFamily="18" charset="0"/>
                          <a:ea typeface="Times New Roman"/>
                          <a:cs typeface="Times New Roman" pitchFamily="18" charset="0"/>
                        </a:rPr>
                        <a:t>Đạt</a:t>
                      </a:r>
                      <a:endParaRPr lang="en-US" sz="200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600"/>
                        </a:spcAft>
                      </a:pPr>
                      <a:r>
                        <a:rPr lang="en-US" sz="2000" b="1">
                          <a:solidFill>
                            <a:srgbClr val="000000"/>
                          </a:solidFill>
                          <a:effectLst/>
                          <a:latin typeface="Times New Roman" pitchFamily="18" charset="0"/>
                          <a:ea typeface="Times New Roman"/>
                          <a:cs typeface="Times New Roman" pitchFamily="18" charset="0"/>
                        </a:rPr>
                        <a:t>Chưa đạt</a:t>
                      </a:r>
                      <a:endParaRPr lang="en-US" sz="200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600"/>
                        </a:spcAft>
                      </a:pPr>
                      <a:r>
                        <a:rPr lang="en-US" sz="2000" b="1" dirty="0" err="1">
                          <a:solidFill>
                            <a:srgbClr val="000000"/>
                          </a:solidFill>
                          <a:effectLst/>
                          <a:latin typeface="Times New Roman" pitchFamily="18" charset="0"/>
                          <a:ea typeface="Times New Roman"/>
                          <a:cs typeface="Times New Roman" pitchFamily="18" charset="0"/>
                        </a:rPr>
                        <a:t>Đúng</a:t>
                      </a:r>
                      <a:endParaRPr lang="en-US" sz="2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600"/>
                        </a:spcAft>
                      </a:pPr>
                      <a:r>
                        <a:rPr lang="en-US" sz="2000" b="1" dirty="0" err="1">
                          <a:solidFill>
                            <a:srgbClr val="000000"/>
                          </a:solidFill>
                          <a:effectLst/>
                          <a:latin typeface="Times New Roman" pitchFamily="18" charset="0"/>
                          <a:ea typeface="Times New Roman"/>
                          <a:cs typeface="Times New Roman" pitchFamily="18" charset="0"/>
                        </a:rPr>
                        <a:t>Sai</a:t>
                      </a:r>
                      <a:endParaRPr lang="en-US" sz="2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600"/>
                        </a:spcAft>
                      </a:pPr>
                      <a:r>
                        <a:rPr lang="en-US" sz="2000" b="1" dirty="0" err="1">
                          <a:solidFill>
                            <a:srgbClr val="000000"/>
                          </a:solidFill>
                          <a:effectLst/>
                          <a:latin typeface="Times New Roman" pitchFamily="18" charset="0"/>
                          <a:ea typeface="Times New Roman"/>
                          <a:cs typeface="Times New Roman" pitchFamily="18" charset="0"/>
                        </a:rPr>
                        <a:t>Đúng</a:t>
                      </a:r>
                      <a:endParaRPr lang="en-US" sz="2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600"/>
                        </a:spcAft>
                      </a:pPr>
                      <a:r>
                        <a:rPr lang="en-US" sz="2000" b="1">
                          <a:solidFill>
                            <a:srgbClr val="000000"/>
                          </a:solidFill>
                          <a:effectLst/>
                          <a:latin typeface="Times New Roman" pitchFamily="18" charset="0"/>
                          <a:ea typeface="Times New Roman"/>
                          <a:cs typeface="Times New Roman" pitchFamily="18" charset="0"/>
                        </a:rPr>
                        <a:t>Sai</a:t>
                      </a:r>
                      <a:endParaRPr lang="en-US" sz="200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688056">
                <a:tc>
                  <a:txBody>
                    <a:bodyPr/>
                    <a:lstStyle/>
                    <a:p>
                      <a:pPr algn="ctr">
                        <a:spcBef>
                          <a:spcPts val="600"/>
                        </a:spcBef>
                        <a:spcAft>
                          <a:spcPts val="600"/>
                        </a:spcAft>
                      </a:pPr>
                      <a:r>
                        <a:rPr lang="en-US" sz="2000" dirty="0">
                          <a:solidFill>
                            <a:srgbClr val="000000"/>
                          </a:solidFill>
                          <a:effectLst/>
                          <a:latin typeface="Times New Roman" pitchFamily="18" charset="0"/>
                          <a:ea typeface="Times New Roman"/>
                          <a:cs typeface="Times New Roman" pitchFamily="18" charset="0"/>
                        </a:rPr>
                        <a:t> 33 </a:t>
                      </a:r>
                      <a:r>
                        <a:rPr lang="en-US" sz="2000" dirty="0" err="1">
                          <a:solidFill>
                            <a:srgbClr val="000000"/>
                          </a:solidFill>
                          <a:effectLst/>
                          <a:latin typeface="Times New Roman" pitchFamily="18" charset="0"/>
                          <a:ea typeface="Times New Roman"/>
                          <a:cs typeface="Times New Roman" pitchFamily="18" charset="0"/>
                        </a:rPr>
                        <a:t>em</a:t>
                      </a:r>
                      <a:endParaRPr lang="en-US" sz="2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600"/>
                        </a:spcAft>
                      </a:pPr>
                      <a:r>
                        <a:rPr lang="en-US" sz="2000">
                          <a:solidFill>
                            <a:srgbClr val="000000"/>
                          </a:solidFill>
                          <a:effectLst/>
                          <a:latin typeface="Times New Roman" pitchFamily="18" charset="0"/>
                          <a:ea typeface="Times New Roman"/>
                          <a:cs typeface="Times New Roman" pitchFamily="18" charset="0"/>
                        </a:rPr>
                        <a:t>23 em 70%</a:t>
                      </a:r>
                      <a:endParaRPr lang="en-US" sz="200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600"/>
                        </a:spcBef>
                        <a:spcAft>
                          <a:spcPts val="600"/>
                        </a:spcAft>
                      </a:pPr>
                      <a:r>
                        <a:rPr lang="en-US" sz="2000" dirty="0">
                          <a:solidFill>
                            <a:srgbClr val="000000"/>
                          </a:solidFill>
                          <a:effectLst/>
                          <a:latin typeface="Times New Roman" pitchFamily="18" charset="0"/>
                          <a:ea typeface="Calibri"/>
                          <a:cs typeface="Times New Roman" pitchFamily="18" charset="0"/>
                        </a:rPr>
                        <a:t>10 </a:t>
                      </a:r>
                      <a:r>
                        <a:rPr lang="en-US" sz="2000" dirty="0" err="1">
                          <a:solidFill>
                            <a:srgbClr val="000000"/>
                          </a:solidFill>
                          <a:effectLst/>
                          <a:latin typeface="Times New Roman" pitchFamily="18" charset="0"/>
                          <a:ea typeface="Calibri"/>
                          <a:cs typeface="Times New Roman" pitchFamily="18" charset="0"/>
                        </a:rPr>
                        <a:t>em</a:t>
                      </a:r>
                      <a:r>
                        <a:rPr lang="en-US" sz="2000" dirty="0">
                          <a:solidFill>
                            <a:srgbClr val="000000"/>
                          </a:solidFill>
                          <a:effectLst/>
                          <a:latin typeface="Times New Roman" pitchFamily="18" charset="0"/>
                          <a:ea typeface="Calibri"/>
                          <a:cs typeface="Times New Roman" pitchFamily="18" charset="0"/>
                        </a:rPr>
                        <a:t> 30%</a:t>
                      </a:r>
                      <a:endParaRPr lang="en-US" sz="2000" dirty="0">
                        <a:effectLst/>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600"/>
                        </a:spcBef>
                        <a:spcAft>
                          <a:spcPts val="600"/>
                        </a:spcAft>
                      </a:pPr>
                      <a:r>
                        <a:rPr lang="en-US" sz="2000">
                          <a:solidFill>
                            <a:srgbClr val="000000"/>
                          </a:solidFill>
                          <a:effectLst/>
                          <a:latin typeface="Times New Roman" pitchFamily="18" charset="0"/>
                          <a:ea typeface="Calibri"/>
                          <a:cs typeface="Times New Roman" pitchFamily="18" charset="0"/>
                        </a:rPr>
                        <a:t>23 em 70%</a:t>
                      </a:r>
                      <a:endParaRPr lang="en-US" sz="2000">
                        <a:effectLst/>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600"/>
                        </a:spcBef>
                        <a:spcAft>
                          <a:spcPts val="600"/>
                        </a:spcAft>
                      </a:pPr>
                      <a:r>
                        <a:rPr lang="en-US" sz="2000" dirty="0">
                          <a:solidFill>
                            <a:srgbClr val="000000"/>
                          </a:solidFill>
                          <a:effectLst/>
                          <a:latin typeface="Times New Roman" pitchFamily="18" charset="0"/>
                          <a:ea typeface="Calibri"/>
                          <a:cs typeface="Times New Roman" pitchFamily="18" charset="0"/>
                        </a:rPr>
                        <a:t>10 </a:t>
                      </a:r>
                      <a:r>
                        <a:rPr lang="en-US" sz="2000" dirty="0" err="1">
                          <a:solidFill>
                            <a:srgbClr val="000000"/>
                          </a:solidFill>
                          <a:effectLst/>
                          <a:latin typeface="Times New Roman" pitchFamily="18" charset="0"/>
                          <a:ea typeface="Calibri"/>
                          <a:cs typeface="Times New Roman" pitchFamily="18" charset="0"/>
                        </a:rPr>
                        <a:t>em</a:t>
                      </a:r>
                      <a:r>
                        <a:rPr lang="en-US" sz="2000" dirty="0">
                          <a:solidFill>
                            <a:srgbClr val="000000"/>
                          </a:solidFill>
                          <a:effectLst/>
                          <a:latin typeface="Times New Roman" pitchFamily="18" charset="0"/>
                          <a:ea typeface="Calibri"/>
                          <a:cs typeface="Times New Roman" pitchFamily="18" charset="0"/>
                        </a:rPr>
                        <a:t> 30%</a:t>
                      </a:r>
                      <a:endParaRPr lang="en-US" sz="2000" dirty="0">
                        <a:effectLst/>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600"/>
                        </a:spcBef>
                        <a:spcAft>
                          <a:spcPts val="600"/>
                        </a:spcAft>
                      </a:pPr>
                      <a:r>
                        <a:rPr lang="en-US" sz="2000" dirty="0" smtClean="0">
                          <a:solidFill>
                            <a:srgbClr val="000000"/>
                          </a:solidFill>
                          <a:effectLst/>
                          <a:latin typeface="Times New Roman" pitchFamily="18" charset="0"/>
                          <a:ea typeface="Calibri"/>
                          <a:cs typeface="Times New Roman" pitchFamily="18" charset="0"/>
                        </a:rPr>
                        <a:t>23 </a:t>
                      </a:r>
                      <a:r>
                        <a:rPr lang="en-US" sz="2000" dirty="0" err="1">
                          <a:solidFill>
                            <a:srgbClr val="000000"/>
                          </a:solidFill>
                          <a:effectLst/>
                          <a:latin typeface="Times New Roman" pitchFamily="18" charset="0"/>
                          <a:ea typeface="Calibri"/>
                          <a:cs typeface="Times New Roman" pitchFamily="18" charset="0"/>
                        </a:rPr>
                        <a:t>em</a:t>
                      </a:r>
                      <a:r>
                        <a:rPr lang="en-US" sz="2000" dirty="0">
                          <a:solidFill>
                            <a:srgbClr val="000000"/>
                          </a:solidFill>
                          <a:effectLst/>
                          <a:latin typeface="Times New Roman" pitchFamily="18" charset="0"/>
                          <a:ea typeface="Calibri"/>
                          <a:cs typeface="Times New Roman" pitchFamily="18" charset="0"/>
                        </a:rPr>
                        <a:t> </a:t>
                      </a:r>
                      <a:r>
                        <a:rPr lang="en-US" sz="2000" dirty="0" smtClean="0">
                          <a:solidFill>
                            <a:srgbClr val="000000"/>
                          </a:solidFill>
                          <a:effectLst/>
                          <a:latin typeface="Times New Roman" pitchFamily="18" charset="0"/>
                          <a:ea typeface="Calibri"/>
                          <a:cs typeface="Times New Roman" pitchFamily="18" charset="0"/>
                        </a:rPr>
                        <a:t>70%</a:t>
                      </a:r>
                      <a:endParaRPr lang="en-US" sz="2000" dirty="0">
                        <a:effectLst/>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600"/>
                        </a:spcBef>
                        <a:spcAft>
                          <a:spcPts val="600"/>
                        </a:spcAft>
                      </a:pPr>
                      <a:r>
                        <a:rPr lang="en-US" sz="2000" dirty="0" smtClean="0">
                          <a:solidFill>
                            <a:srgbClr val="000000"/>
                          </a:solidFill>
                          <a:effectLst/>
                          <a:latin typeface="Times New Roman" pitchFamily="18" charset="0"/>
                          <a:ea typeface="Calibri"/>
                          <a:cs typeface="Times New Roman" pitchFamily="18" charset="0"/>
                        </a:rPr>
                        <a:t>10 </a:t>
                      </a:r>
                      <a:r>
                        <a:rPr lang="en-US" sz="2000" dirty="0" err="1">
                          <a:solidFill>
                            <a:srgbClr val="000000"/>
                          </a:solidFill>
                          <a:effectLst/>
                          <a:latin typeface="Times New Roman" pitchFamily="18" charset="0"/>
                          <a:ea typeface="Calibri"/>
                          <a:cs typeface="Times New Roman" pitchFamily="18" charset="0"/>
                        </a:rPr>
                        <a:t>em</a:t>
                      </a:r>
                      <a:r>
                        <a:rPr lang="en-US" sz="2000" dirty="0">
                          <a:solidFill>
                            <a:srgbClr val="000000"/>
                          </a:solidFill>
                          <a:effectLst/>
                          <a:latin typeface="Times New Roman" pitchFamily="18" charset="0"/>
                          <a:ea typeface="Calibri"/>
                          <a:cs typeface="Times New Roman" pitchFamily="18" charset="0"/>
                        </a:rPr>
                        <a:t> </a:t>
                      </a:r>
                      <a:r>
                        <a:rPr lang="en-US" sz="2000" dirty="0" smtClean="0">
                          <a:solidFill>
                            <a:srgbClr val="000000"/>
                          </a:solidFill>
                          <a:effectLst/>
                          <a:latin typeface="Times New Roman" pitchFamily="18" charset="0"/>
                          <a:ea typeface="Calibri"/>
                          <a:cs typeface="Times New Roman" pitchFamily="18" charset="0"/>
                        </a:rPr>
                        <a:t>30%</a:t>
                      </a:r>
                      <a:endParaRPr lang="en-US" sz="2000" dirty="0">
                        <a:effectLst/>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3" name="Rectangle 1"/>
          <p:cNvSpPr>
            <a:spLocks noChangeArrowheads="1"/>
          </p:cNvSpPr>
          <p:nvPr/>
        </p:nvSpPr>
        <p:spPr bwMode="auto">
          <a:xfrm>
            <a:off x="683568" y="127085"/>
            <a:ext cx="82710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GB" sz="3200" b="1" i="0" u="none" strike="noStrike" cap="none" normalizeH="0" baseline="0" dirty="0" err="1">
                <a:ln>
                  <a:noFill/>
                </a:ln>
                <a:solidFill>
                  <a:srgbClr val="FF0000"/>
                </a:solidFill>
                <a:effectLst/>
                <a:latin typeface="Times New Roman" pitchFamily="18" charset="0"/>
                <a:ea typeface="Calibri" pitchFamily="34" charset="0"/>
                <a:cs typeface="Times New Roman" pitchFamily="18" charset="0"/>
              </a:rPr>
              <a:t>Hiệu</a:t>
            </a:r>
            <a:r>
              <a:rPr kumimoji="0" lang="en-GB" sz="3200"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 </a:t>
            </a:r>
            <a:r>
              <a:rPr kumimoji="0" lang="en-GB" sz="32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quả</a:t>
            </a:r>
            <a:r>
              <a:rPr lang="en-GB" sz="3200" b="1" dirty="0" smtClean="0">
                <a:solidFill>
                  <a:srgbClr val="FF0000"/>
                </a:solidFill>
                <a:latin typeface="Times New Roman" pitchFamily="18" charset="0"/>
                <a:ea typeface="Calibri" pitchFamily="34" charset="0"/>
                <a:cs typeface="Times New Roman" pitchFamily="18" charset="0"/>
              </a:rPr>
              <a:t>: </a:t>
            </a:r>
            <a:endParaRPr kumimoji="0" lang="en-US" sz="3200" b="0" i="0" u="none" strike="noStrike" cap="none" normalizeH="0" baseline="0" dirty="0">
              <a:ln>
                <a:noFill/>
              </a:ln>
              <a:solidFill>
                <a:srgbClr val="FF000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138258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55576" y="908720"/>
            <a:ext cx="7704856" cy="4021486"/>
          </a:xfrm>
          <a:prstGeom prst="rect">
            <a:avLst/>
          </a:prstGeom>
        </p:spPr>
        <p:txBody>
          <a:bodyPr wrap="square">
            <a:spAutoFit/>
          </a:bodyPr>
          <a:lstStyle/>
          <a:p>
            <a:pPr indent="457200" algn="just">
              <a:spcBef>
                <a:spcPts val="600"/>
              </a:spcBef>
              <a:spcAft>
                <a:spcPts val="600"/>
              </a:spcAft>
            </a:pPr>
            <a:r>
              <a:rPr lang="en-US" dirty="0" err="1">
                <a:latin typeface="Times New Roman"/>
                <a:ea typeface="Times New Roman"/>
              </a:rPr>
              <a:t>Kết</a:t>
            </a:r>
            <a:r>
              <a:rPr lang="en-US" dirty="0">
                <a:latin typeface="Times New Roman"/>
                <a:ea typeface="Times New Roman"/>
              </a:rPr>
              <a:t> </a:t>
            </a:r>
            <a:r>
              <a:rPr lang="en-US" dirty="0" err="1">
                <a:latin typeface="Times New Roman"/>
                <a:ea typeface="Times New Roman"/>
              </a:rPr>
              <a:t>quả</a:t>
            </a:r>
            <a:r>
              <a:rPr lang="en-US" dirty="0">
                <a:latin typeface="Times New Roman"/>
                <a:ea typeface="Times New Roman"/>
              </a:rPr>
              <a:t> </a:t>
            </a:r>
            <a:r>
              <a:rPr lang="en-US" dirty="0" err="1">
                <a:latin typeface="Times New Roman"/>
                <a:ea typeface="Times New Roman"/>
              </a:rPr>
              <a:t>trên</a:t>
            </a:r>
            <a:r>
              <a:rPr lang="en-US" dirty="0">
                <a:latin typeface="Times New Roman"/>
                <a:ea typeface="Times New Roman"/>
              </a:rPr>
              <a:t> </a:t>
            </a:r>
            <a:r>
              <a:rPr lang="en-US" dirty="0" err="1">
                <a:latin typeface="Times New Roman"/>
                <a:ea typeface="Times New Roman"/>
              </a:rPr>
              <a:t>cho</a:t>
            </a:r>
            <a:r>
              <a:rPr lang="en-US" dirty="0">
                <a:latin typeface="Times New Roman"/>
                <a:ea typeface="Times New Roman"/>
              </a:rPr>
              <a:t> </a:t>
            </a:r>
            <a:r>
              <a:rPr lang="en-US" dirty="0" err="1">
                <a:latin typeface="Times New Roman"/>
                <a:ea typeface="Times New Roman"/>
              </a:rPr>
              <a:t>thấy</a:t>
            </a:r>
            <a:r>
              <a:rPr lang="en-US" dirty="0">
                <a:latin typeface="Times New Roman"/>
                <a:ea typeface="Times New Roman"/>
              </a:rPr>
              <a:t> </a:t>
            </a:r>
            <a:r>
              <a:rPr lang="en-US" dirty="0" err="1">
                <a:latin typeface="Times New Roman"/>
                <a:ea typeface="Times New Roman"/>
              </a:rPr>
              <a:t>việc</a:t>
            </a:r>
            <a:r>
              <a:rPr lang="en-US" dirty="0">
                <a:latin typeface="Times New Roman"/>
                <a:ea typeface="Times New Roman"/>
              </a:rPr>
              <a:t> </a:t>
            </a:r>
            <a:r>
              <a:rPr lang="en-US" dirty="0" err="1">
                <a:latin typeface="Times New Roman"/>
                <a:ea typeface="Times New Roman"/>
              </a:rPr>
              <a:t>dạy</a:t>
            </a:r>
            <a:r>
              <a:rPr lang="en-US" dirty="0">
                <a:latin typeface="Times New Roman"/>
                <a:ea typeface="Times New Roman"/>
              </a:rPr>
              <a:t> </a:t>
            </a:r>
            <a:r>
              <a:rPr lang="en-US" dirty="0" err="1">
                <a:latin typeface="Times New Roman"/>
                <a:ea typeface="Times New Roman"/>
              </a:rPr>
              <a:t>học</a:t>
            </a:r>
            <a:r>
              <a:rPr lang="en-US" dirty="0">
                <a:latin typeface="Times New Roman"/>
                <a:ea typeface="Times New Roman"/>
              </a:rPr>
              <a:t> </a:t>
            </a:r>
            <a:r>
              <a:rPr lang="en-US" dirty="0" err="1">
                <a:latin typeface="Times New Roman"/>
                <a:ea typeface="Times New Roman"/>
              </a:rPr>
              <a:t>áp</a:t>
            </a:r>
            <a:r>
              <a:rPr lang="en-US" dirty="0">
                <a:latin typeface="Times New Roman"/>
                <a:ea typeface="Times New Roman"/>
              </a:rPr>
              <a:t> </a:t>
            </a:r>
            <a:r>
              <a:rPr lang="en-US" dirty="0" err="1">
                <a:latin typeface="Times New Roman"/>
                <a:ea typeface="Times New Roman"/>
              </a:rPr>
              <a:t>dụng</a:t>
            </a:r>
            <a:r>
              <a:rPr lang="en-US" dirty="0">
                <a:latin typeface="Times New Roman"/>
                <a:ea typeface="Times New Roman"/>
              </a:rPr>
              <a:t> </a:t>
            </a:r>
            <a:r>
              <a:rPr lang="en-US" dirty="0" err="1">
                <a:latin typeface="Times New Roman"/>
                <a:ea typeface="Times New Roman"/>
              </a:rPr>
              <a:t>phương</a:t>
            </a:r>
            <a:r>
              <a:rPr lang="en-US" dirty="0">
                <a:latin typeface="Times New Roman"/>
                <a:ea typeface="Times New Roman"/>
              </a:rPr>
              <a:t> </a:t>
            </a:r>
            <a:r>
              <a:rPr lang="en-US" dirty="0" err="1">
                <a:latin typeface="Times New Roman"/>
                <a:ea typeface="Times New Roman"/>
              </a:rPr>
              <a:t>pháp</a:t>
            </a:r>
            <a:r>
              <a:rPr lang="en-US" dirty="0">
                <a:latin typeface="Times New Roman"/>
                <a:ea typeface="Times New Roman"/>
              </a:rPr>
              <a:t> </a:t>
            </a:r>
            <a:r>
              <a:rPr lang="en-US" dirty="0" err="1">
                <a:latin typeface="Times New Roman"/>
                <a:ea typeface="Times New Roman"/>
              </a:rPr>
              <a:t>trên</a:t>
            </a:r>
            <a:r>
              <a:rPr lang="en-US" dirty="0">
                <a:latin typeface="Times New Roman"/>
                <a:ea typeface="Times New Roman"/>
              </a:rPr>
              <a:t> </a:t>
            </a:r>
            <a:r>
              <a:rPr lang="en-US" dirty="0" err="1">
                <a:latin typeface="Times New Roman"/>
                <a:ea typeface="Times New Roman"/>
              </a:rPr>
              <a:t>bước</a:t>
            </a:r>
            <a:r>
              <a:rPr lang="en-US" dirty="0">
                <a:latin typeface="Times New Roman"/>
                <a:ea typeface="Times New Roman"/>
              </a:rPr>
              <a:t> </a:t>
            </a:r>
            <a:r>
              <a:rPr lang="en-US" dirty="0" err="1">
                <a:latin typeface="Times New Roman"/>
                <a:ea typeface="Times New Roman"/>
              </a:rPr>
              <a:t>đầu</a:t>
            </a:r>
            <a:r>
              <a:rPr lang="en-US" dirty="0">
                <a:latin typeface="Times New Roman"/>
                <a:ea typeface="Times New Roman"/>
              </a:rPr>
              <a:t> </a:t>
            </a:r>
            <a:r>
              <a:rPr lang="en-US" dirty="0" err="1">
                <a:latin typeface="Times New Roman"/>
                <a:ea typeface="Times New Roman"/>
              </a:rPr>
              <a:t>thu</a:t>
            </a:r>
            <a:r>
              <a:rPr lang="en-US" dirty="0">
                <a:latin typeface="Times New Roman"/>
                <a:ea typeface="Times New Roman"/>
              </a:rPr>
              <a:t> </a:t>
            </a:r>
            <a:r>
              <a:rPr lang="en-US" dirty="0" err="1">
                <a:latin typeface="Times New Roman"/>
                <a:ea typeface="Times New Roman"/>
              </a:rPr>
              <a:t>được</a:t>
            </a:r>
            <a:r>
              <a:rPr lang="en-US" dirty="0">
                <a:latin typeface="Times New Roman"/>
                <a:ea typeface="Times New Roman"/>
              </a:rPr>
              <a:t> </a:t>
            </a:r>
            <a:r>
              <a:rPr lang="en-US" dirty="0" err="1">
                <a:latin typeface="Times New Roman"/>
                <a:ea typeface="Times New Roman"/>
              </a:rPr>
              <a:t>kết</a:t>
            </a:r>
            <a:r>
              <a:rPr lang="en-US" dirty="0">
                <a:latin typeface="Times New Roman"/>
                <a:ea typeface="Times New Roman"/>
              </a:rPr>
              <a:t> </a:t>
            </a:r>
            <a:r>
              <a:rPr lang="en-US" dirty="0" err="1">
                <a:latin typeface="Times New Roman"/>
                <a:ea typeface="Times New Roman"/>
              </a:rPr>
              <a:t>quả</a:t>
            </a:r>
            <a:r>
              <a:rPr lang="en-US" dirty="0">
                <a:latin typeface="Times New Roman"/>
                <a:ea typeface="Times New Roman"/>
              </a:rPr>
              <a:t> </a:t>
            </a:r>
            <a:r>
              <a:rPr lang="en-US" dirty="0" err="1">
                <a:latin typeface="Times New Roman"/>
                <a:ea typeface="Times New Roman"/>
              </a:rPr>
              <a:t>khá</a:t>
            </a:r>
            <a:r>
              <a:rPr lang="en-US" dirty="0">
                <a:latin typeface="Times New Roman"/>
                <a:ea typeface="Times New Roman"/>
              </a:rPr>
              <a:t> </a:t>
            </a:r>
            <a:r>
              <a:rPr lang="en-US" dirty="0" err="1">
                <a:latin typeface="Times New Roman"/>
                <a:ea typeface="Times New Roman"/>
              </a:rPr>
              <a:t>tốt</a:t>
            </a:r>
            <a:r>
              <a:rPr lang="en-US" dirty="0">
                <a:latin typeface="Times New Roman"/>
                <a:ea typeface="Times New Roman"/>
              </a:rPr>
              <a:t>. HS </a:t>
            </a:r>
            <a:r>
              <a:rPr lang="en-US" dirty="0" err="1">
                <a:latin typeface="Times New Roman"/>
                <a:ea typeface="Times New Roman"/>
              </a:rPr>
              <a:t>tiếp</a:t>
            </a:r>
            <a:r>
              <a:rPr lang="en-US" dirty="0">
                <a:latin typeface="Times New Roman"/>
                <a:ea typeface="Times New Roman"/>
              </a:rPr>
              <a:t> </a:t>
            </a:r>
            <a:r>
              <a:rPr lang="en-US" dirty="0" err="1">
                <a:latin typeface="Times New Roman"/>
                <a:ea typeface="Times New Roman"/>
              </a:rPr>
              <a:t>thu</a:t>
            </a:r>
            <a:r>
              <a:rPr lang="en-US" dirty="0">
                <a:latin typeface="Times New Roman"/>
                <a:ea typeface="Times New Roman"/>
              </a:rPr>
              <a:t> </a:t>
            </a:r>
            <a:r>
              <a:rPr lang="en-US" dirty="0" err="1">
                <a:latin typeface="Times New Roman"/>
                <a:ea typeface="Times New Roman"/>
              </a:rPr>
              <a:t>đúng</a:t>
            </a:r>
            <a:r>
              <a:rPr lang="en-US" dirty="0">
                <a:latin typeface="Times New Roman"/>
                <a:ea typeface="Times New Roman"/>
              </a:rPr>
              <a:t> </a:t>
            </a:r>
            <a:r>
              <a:rPr lang="en-US" dirty="0" err="1">
                <a:latin typeface="Times New Roman"/>
                <a:ea typeface="Times New Roman"/>
              </a:rPr>
              <a:t>đắn</a:t>
            </a:r>
            <a:r>
              <a:rPr lang="en-US" dirty="0">
                <a:latin typeface="Times New Roman"/>
                <a:ea typeface="Times New Roman"/>
              </a:rPr>
              <a:t>, </a:t>
            </a:r>
            <a:r>
              <a:rPr lang="en-US" dirty="0" err="1">
                <a:latin typeface="Times New Roman"/>
                <a:ea typeface="Times New Roman"/>
              </a:rPr>
              <a:t>sâu</a:t>
            </a:r>
            <a:r>
              <a:rPr lang="en-US" dirty="0">
                <a:latin typeface="Times New Roman"/>
                <a:ea typeface="Times New Roman"/>
              </a:rPr>
              <a:t> </a:t>
            </a:r>
            <a:r>
              <a:rPr lang="en-US" dirty="0" err="1">
                <a:latin typeface="Times New Roman"/>
                <a:ea typeface="Times New Roman"/>
              </a:rPr>
              <a:t>sắc</a:t>
            </a:r>
            <a:r>
              <a:rPr lang="en-US" dirty="0">
                <a:latin typeface="Times New Roman"/>
                <a:ea typeface="Times New Roman"/>
              </a:rPr>
              <a:t> </a:t>
            </a:r>
            <a:r>
              <a:rPr lang="en-US" dirty="0" err="1">
                <a:latin typeface="Times New Roman"/>
                <a:ea typeface="Times New Roman"/>
              </a:rPr>
              <a:t>hơn</a:t>
            </a:r>
            <a:r>
              <a:rPr lang="en-US" dirty="0">
                <a:latin typeface="Times New Roman"/>
                <a:ea typeface="Times New Roman"/>
              </a:rPr>
              <a:t> </a:t>
            </a:r>
            <a:r>
              <a:rPr lang="en-US" dirty="0" err="1">
                <a:latin typeface="Times New Roman"/>
                <a:ea typeface="Times New Roman"/>
              </a:rPr>
              <a:t>về</a:t>
            </a:r>
            <a:r>
              <a:rPr lang="en-US" dirty="0">
                <a:latin typeface="Times New Roman"/>
                <a:ea typeface="Times New Roman"/>
              </a:rPr>
              <a:t> </a:t>
            </a:r>
            <a:r>
              <a:rPr lang="en-US" dirty="0" err="1">
                <a:latin typeface="Times New Roman"/>
                <a:ea typeface="Times New Roman"/>
              </a:rPr>
              <a:t>bài</a:t>
            </a:r>
            <a:r>
              <a:rPr lang="en-US" dirty="0">
                <a:latin typeface="Times New Roman"/>
                <a:ea typeface="Times New Roman"/>
              </a:rPr>
              <a:t> </a:t>
            </a:r>
            <a:r>
              <a:rPr lang="en-US" dirty="0" err="1">
                <a:latin typeface="Times New Roman"/>
                <a:ea typeface="Times New Roman"/>
              </a:rPr>
              <a:t>toán</a:t>
            </a:r>
            <a:r>
              <a:rPr lang="en-US" dirty="0">
                <a:latin typeface="Times New Roman"/>
                <a:ea typeface="Times New Roman"/>
              </a:rPr>
              <a:t> </a:t>
            </a:r>
            <a:r>
              <a:rPr lang="en-US" dirty="0" err="1">
                <a:latin typeface="Times New Roman"/>
                <a:ea typeface="Times New Roman"/>
              </a:rPr>
              <a:t>và</a:t>
            </a:r>
            <a:r>
              <a:rPr lang="en-US" dirty="0">
                <a:latin typeface="Times New Roman"/>
                <a:ea typeface="Times New Roman"/>
              </a:rPr>
              <a:t> </a:t>
            </a:r>
            <a:r>
              <a:rPr lang="en-US" dirty="0" err="1">
                <a:latin typeface="Times New Roman"/>
                <a:ea typeface="Times New Roman"/>
              </a:rPr>
              <a:t>trong</a:t>
            </a:r>
            <a:r>
              <a:rPr lang="en-US" dirty="0">
                <a:latin typeface="Times New Roman"/>
                <a:ea typeface="Times New Roman"/>
              </a:rPr>
              <a:t> </a:t>
            </a:r>
            <a:r>
              <a:rPr lang="en-US" dirty="0" err="1">
                <a:latin typeface="Times New Roman"/>
                <a:ea typeface="Times New Roman"/>
              </a:rPr>
              <a:t>quá</a:t>
            </a:r>
            <a:r>
              <a:rPr lang="en-US" dirty="0">
                <a:latin typeface="Times New Roman"/>
                <a:ea typeface="Times New Roman"/>
              </a:rPr>
              <a:t> </a:t>
            </a:r>
            <a:r>
              <a:rPr lang="en-US" dirty="0" err="1">
                <a:latin typeface="Times New Roman"/>
                <a:ea typeface="Times New Roman"/>
              </a:rPr>
              <a:t>trình</a:t>
            </a:r>
            <a:r>
              <a:rPr lang="en-US" dirty="0">
                <a:latin typeface="Times New Roman"/>
                <a:ea typeface="Times New Roman"/>
              </a:rPr>
              <a:t> </a:t>
            </a:r>
            <a:r>
              <a:rPr lang="en-US" dirty="0" err="1">
                <a:latin typeface="Times New Roman"/>
                <a:ea typeface="Times New Roman"/>
              </a:rPr>
              <a:t>làm</a:t>
            </a:r>
            <a:r>
              <a:rPr lang="en-US" dirty="0">
                <a:latin typeface="Times New Roman"/>
                <a:ea typeface="Times New Roman"/>
              </a:rPr>
              <a:t> </a:t>
            </a:r>
            <a:r>
              <a:rPr lang="en-US" dirty="0" err="1">
                <a:latin typeface="Times New Roman"/>
                <a:ea typeface="Times New Roman"/>
              </a:rPr>
              <a:t>bài</a:t>
            </a:r>
            <a:r>
              <a:rPr lang="en-US" dirty="0">
                <a:latin typeface="Times New Roman"/>
                <a:ea typeface="Times New Roman"/>
              </a:rPr>
              <a:t> </a:t>
            </a:r>
            <a:r>
              <a:rPr lang="en-US" dirty="0" err="1">
                <a:latin typeface="Times New Roman"/>
                <a:ea typeface="Times New Roman"/>
              </a:rPr>
              <a:t>các</a:t>
            </a:r>
            <a:r>
              <a:rPr lang="en-US" dirty="0">
                <a:latin typeface="Times New Roman"/>
                <a:ea typeface="Times New Roman"/>
              </a:rPr>
              <a:t> </a:t>
            </a:r>
            <a:r>
              <a:rPr lang="en-US" dirty="0" err="1">
                <a:latin typeface="Times New Roman"/>
                <a:ea typeface="Times New Roman"/>
              </a:rPr>
              <a:t>em</a:t>
            </a:r>
            <a:r>
              <a:rPr lang="en-US" dirty="0">
                <a:latin typeface="Times New Roman"/>
                <a:ea typeface="Times New Roman"/>
              </a:rPr>
              <a:t> </a:t>
            </a:r>
            <a:r>
              <a:rPr lang="en-US" dirty="0" err="1">
                <a:latin typeface="Times New Roman"/>
                <a:ea typeface="Times New Roman"/>
              </a:rPr>
              <a:t>ít</a:t>
            </a:r>
            <a:r>
              <a:rPr lang="en-US" dirty="0">
                <a:latin typeface="Times New Roman"/>
                <a:ea typeface="Times New Roman"/>
              </a:rPr>
              <a:t> </a:t>
            </a:r>
            <a:r>
              <a:rPr lang="en-US" dirty="0" err="1">
                <a:latin typeface="Times New Roman"/>
                <a:ea typeface="Times New Roman"/>
              </a:rPr>
              <a:t>mắc</a:t>
            </a:r>
            <a:r>
              <a:rPr lang="en-US" dirty="0">
                <a:latin typeface="Times New Roman"/>
                <a:ea typeface="Times New Roman"/>
              </a:rPr>
              <a:t> </a:t>
            </a:r>
            <a:r>
              <a:rPr lang="en-US" dirty="0" err="1">
                <a:latin typeface="Times New Roman"/>
                <a:ea typeface="Times New Roman"/>
              </a:rPr>
              <a:t>sai</a:t>
            </a:r>
            <a:r>
              <a:rPr lang="en-US" dirty="0">
                <a:latin typeface="Times New Roman"/>
                <a:ea typeface="Times New Roman"/>
              </a:rPr>
              <a:t> </a:t>
            </a:r>
            <a:r>
              <a:rPr lang="en-US" dirty="0" err="1">
                <a:latin typeface="Times New Roman"/>
                <a:ea typeface="Times New Roman"/>
              </a:rPr>
              <a:t>lầm</a:t>
            </a:r>
            <a:r>
              <a:rPr lang="en-US" dirty="0">
                <a:latin typeface="Times New Roman"/>
                <a:ea typeface="Times New Roman"/>
              </a:rPr>
              <a:t> </a:t>
            </a:r>
            <a:r>
              <a:rPr lang="en-US" dirty="0" err="1">
                <a:latin typeface="Times New Roman"/>
                <a:ea typeface="Times New Roman"/>
              </a:rPr>
              <a:t>hơn</a:t>
            </a:r>
            <a:r>
              <a:rPr lang="en-US" dirty="0">
                <a:latin typeface="Times New Roman"/>
                <a:ea typeface="Times New Roman"/>
              </a:rPr>
              <a:t>. </a:t>
            </a:r>
            <a:r>
              <a:rPr lang="en-US" dirty="0" err="1">
                <a:latin typeface="Times New Roman"/>
                <a:ea typeface="Times New Roman"/>
              </a:rPr>
              <a:t>Điều</a:t>
            </a:r>
            <a:r>
              <a:rPr lang="en-US" dirty="0">
                <a:latin typeface="Times New Roman"/>
                <a:ea typeface="Times New Roman"/>
              </a:rPr>
              <a:t> </a:t>
            </a:r>
            <a:r>
              <a:rPr lang="en-US" dirty="0" err="1">
                <a:latin typeface="Times New Roman"/>
                <a:ea typeface="Times New Roman"/>
              </a:rPr>
              <a:t>này</a:t>
            </a:r>
            <a:r>
              <a:rPr lang="en-US" dirty="0">
                <a:latin typeface="Times New Roman"/>
                <a:ea typeface="Times New Roman"/>
              </a:rPr>
              <a:t> </a:t>
            </a:r>
            <a:r>
              <a:rPr lang="en-US" dirty="0" err="1">
                <a:latin typeface="Times New Roman"/>
                <a:ea typeface="Times New Roman"/>
              </a:rPr>
              <a:t>chứng</a:t>
            </a:r>
            <a:r>
              <a:rPr lang="en-US" dirty="0">
                <a:latin typeface="Times New Roman"/>
                <a:ea typeface="Times New Roman"/>
              </a:rPr>
              <a:t> </a:t>
            </a:r>
            <a:r>
              <a:rPr lang="en-US" dirty="0" err="1">
                <a:latin typeface="Times New Roman"/>
                <a:ea typeface="Times New Roman"/>
              </a:rPr>
              <a:t>tỏ</a:t>
            </a:r>
            <a:r>
              <a:rPr lang="en-US" dirty="0">
                <a:latin typeface="Times New Roman"/>
                <a:ea typeface="Times New Roman"/>
              </a:rPr>
              <a:t> </a:t>
            </a:r>
            <a:r>
              <a:rPr lang="en-US" dirty="0" err="1">
                <a:latin typeface="Times New Roman"/>
                <a:ea typeface="Times New Roman"/>
              </a:rPr>
              <a:t>rằng</a:t>
            </a:r>
            <a:r>
              <a:rPr lang="en-US" dirty="0">
                <a:latin typeface="Times New Roman"/>
                <a:ea typeface="Times New Roman"/>
              </a:rPr>
              <a:t> NL </a:t>
            </a:r>
            <a:r>
              <a:rPr lang="en-US" dirty="0" err="1">
                <a:latin typeface="Times New Roman"/>
                <a:ea typeface="Times New Roman"/>
              </a:rPr>
              <a:t>toán</a:t>
            </a:r>
            <a:r>
              <a:rPr lang="en-US" dirty="0">
                <a:latin typeface="Times New Roman"/>
                <a:ea typeface="Times New Roman"/>
              </a:rPr>
              <a:t> </a:t>
            </a:r>
            <a:r>
              <a:rPr lang="en-US" dirty="0" err="1">
                <a:latin typeface="Times New Roman"/>
                <a:ea typeface="Times New Roman"/>
              </a:rPr>
              <a:t>học</a:t>
            </a:r>
            <a:r>
              <a:rPr lang="en-US" dirty="0">
                <a:latin typeface="Times New Roman"/>
                <a:ea typeface="Times New Roman"/>
              </a:rPr>
              <a:t> </a:t>
            </a:r>
            <a:r>
              <a:rPr lang="en-US" dirty="0" err="1">
                <a:latin typeface="Times New Roman"/>
                <a:ea typeface="Times New Roman"/>
              </a:rPr>
              <a:t>của</a:t>
            </a:r>
            <a:r>
              <a:rPr lang="en-US" dirty="0">
                <a:latin typeface="Times New Roman"/>
                <a:ea typeface="Times New Roman"/>
              </a:rPr>
              <a:t> </a:t>
            </a:r>
            <a:r>
              <a:rPr lang="en-US" dirty="0" err="1">
                <a:latin typeface="Times New Roman"/>
                <a:ea typeface="Times New Roman"/>
              </a:rPr>
              <a:t>các</a:t>
            </a:r>
            <a:r>
              <a:rPr lang="en-US" dirty="0">
                <a:latin typeface="Times New Roman"/>
                <a:ea typeface="Times New Roman"/>
              </a:rPr>
              <a:t> </a:t>
            </a:r>
            <a:r>
              <a:rPr lang="en-US" dirty="0" err="1">
                <a:latin typeface="Times New Roman"/>
                <a:ea typeface="Times New Roman"/>
              </a:rPr>
              <a:t>em</a:t>
            </a:r>
            <a:r>
              <a:rPr lang="en-US" dirty="0">
                <a:latin typeface="Times New Roman"/>
                <a:ea typeface="Times New Roman"/>
              </a:rPr>
              <a:t> </a:t>
            </a:r>
            <a:r>
              <a:rPr lang="en-US" dirty="0" err="1">
                <a:latin typeface="Times New Roman"/>
                <a:ea typeface="Times New Roman"/>
              </a:rPr>
              <a:t>đã</a:t>
            </a:r>
            <a:r>
              <a:rPr lang="en-US" dirty="0">
                <a:latin typeface="Times New Roman"/>
                <a:ea typeface="Times New Roman"/>
              </a:rPr>
              <a:t> </a:t>
            </a:r>
            <a:r>
              <a:rPr lang="en-US" dirty="0" err="1">
                <a:latin typeface="Times New Roman"/>
                <a:ea typeface="Times New Roman"/>
              </a:rPr>
              <a:t>được</a:t>
            </a:r>
            <a:r>
              <a:rPr lang="en-US" dirty="0">
                <a:latin typeface="Times New Roman"/>
                <a:ea typeface="Times New Roman"/>
              </a:rPr>
              <a:t> </a:t>
            </a:r>
            <a:r>
              <a:rPr lang="en-US" dirty="0" err="1">
                <a:latin typeface="Times New Roman"/>
                <a:ea typeface="Times New Roman"/>
              </a:rPr>
              <a:t>phát</a:t>
            </a:r>
            <a:r>
              <a:rPr lang="en-US" dirty="0">
                <a:latin typeface="Times New Roman"/>
                <a:ea typeface="Times New Roman"/>
              </a:rPr>
              <a:t> </a:t>
            </a:r>
            <a:r>
              <a:rPr lang="en-US" dirty="0" err="1">
                <a:latin typeface="Times New Roman"/>
                <a:ea typeface="Times New Roman"/>
              </a:rPr>
              <a:t>triển</a:t>
            </a:r>
            <a:r>
              <a:rPr lang="en-US" dirty="0">
                <a:latin typeface="Times New Roman"/>
                <a:ea typeface="Times New Roman"/>
              </a:rPr>
              <a:t> </a:t>
            </a:r>
            <a:r>
              <a:rPr lang="en-US" dirty="0" err="1">
                <a:latin typeface="Times New Roman"/>
                <a:ea typeface="Times New Roman"/>
              </a:rPr>
              <a:t>phần</a:t>
            </a:r>
            <a:r>
              <a:rPr lang="en-US" dirty="0">
                <a:latin typeface="Times New Roman"/>
                <a:ea typeface="Times New Roman"/>
              </a:rPr>
              <a:t> </a:t>
            </a:r>
            <a:r>
              <a:rPr lang="en-US" dirty="0" err="1">
                <a:latin typeface="Times New Roman"/>
                <a:ea typeface="Times New Roman"/>
              </a:rPr>
              <a:t>nào</a:t>
            </a:r>
            <a:r>
              <a:rPr lang="en-US" dirty="0">
                <a:latin typeface="Times New Roman"/>
                <a:ea typeface="Times New Roman"/>
              </a:rPr>
              <a:t>. </a:t>
            </a:r>
            <a:endParaRPr lang="en-US" dirty="0">
              <a:latin typeface="Tahoma"/>
              <a:ea typeface="Times New Roman"/>
            </a:endParaRPr>
          </a:p>
          <a:p>
            <a:pPr indent="457200" algn="just">
              <a:lnSpc>
                <a:spcPct val="107000"/>
              </a:lnSpc>
              <a:spcBef>
                <a:spcPts val="600"/>
              </a:spcBef>
              <a:spcAft>
                <a:spcPts val="600"/>
              </a:spcAft>
            </a:pPr>
            <a:r>
              <a:rPr lang="en-US" dirty="0" err="1">
                <a:latin typeface="Times New Roman"/>
                <a:ea typeface="Calibri"/>
                <a:cs typeface="Times New Roman"/>
              </a:rPr>
              <a:t>Là</a:t>
            </a:r>
            <a:r>
              <a:rPr lang="en-US" dirty="0">
                <a:latin typeface="Times New Roman"/>
                <a:ea typeface="Calibri"/>
                <a:cs typeface="Times New Roman"/>
              </a:rPr>
              <a:t> GV </a:t>
            </a:r>
            <a:r>
              <a:rPr lang="en-US" dirty="0" err="1">
                <a:latin typeface="Times New Roman"/>
                <a:ea typeface="Calibri"/>
                <a:cs typeface="Times New Roman"/>
              </a:rPr>
              <a:t>được</a:t>
            </a:r>
            <a:r>
              <a:rPr lang="en-US" dirty="0">
                <a:latin typeface="Times New Roman"/>
                <a:ea typeface="Calibri"/>
                <a:cs typeface="Times New Roman"/>
              </a:rPr>
              <a:t> </a:t>
            </a:r>
            <a:r>
              <a:rPr lang="en-US" dirty="0" err="1">
                <a:latin typeface="Times New Roman"/>
                <a:ea typeface="Calibri"/>
                <a:cs typeface="Times New Roman"/>
              </a:rPr>
              <a:t>phân</a:t>
            </a:r>
            <a:r>
              <a:rPr lang="en-US" dirty="0">
                <a:latin typeface="Times New Roman"/>
                <a:ea typeface="Calibri"/>
                <a:cs typeface="Times New Roman"/>
              </a:rPr>
              <a:t> </a:t>
            </a:r>
            <a:r>
              <a:rPr lang="en-US" dirty="0" err="1">
                <a:latin typeface="Times New Roman"/>
                <a:ea typeface="Calibri"/>
                <a:cs typeface="Times New Roman"/>
              </a:rPr>
              <a:t>công</a:t>
            </a:r>
            <a:r>
              <a:rPr lang="en-US" dirty="0">
                <a:latin typeface="Times New Roman"/>
                <a:ea typeface="Calibri"/>
                <a:cs typeface="Times New Roman"/>
              </a:rPr>
              <a:t> </a:t>
            </a:r>
            <a:r>
              <a:rPr lang="en-US" dirty="0" err="1">
                <a:latin typeface="Times New Roman"/>
                <a:ea typeface="Calibri"/>
                <a:cs typeface="Times New Roman"/>
              </a:rPr>
              <a:t>dạy</a:t>
            </a:r>
            <a:r>
              <a:rPr lang="en-US" dirty="0">
                <a:latin typeface="Times New Roman"/>
                <a:ea typeface="Calibri"/>
                <a:cs typeface="Times New Roman"/>
              </a:rPr>
              <a:t> </a:t>
            </a:r>
            <a:r>
              <a:rPr lang="en-US" dirty="0" err="1">
                <a:latin typeface="Times New Roman"/>
                <a:ea typeface="Calibri"/>
                <a:cs typeface="Times New Roman"/>
              </a:rPr>
              <a:t>lớp</a:t>
            </a:r>
            <a:r>
              <a:rPr lang="en-US" dirty="0">
                <a:latin typeface="Times New Roman"/>
                <a:ea typeface="Calibri"/>
                <a:cs typeface="Times New Roman"/>
              </a:rPr>
              <a:t> 5, </a:t>
            </a:r>
            <a:r>
              <a:rPr lang="en-US" dirty="0" err="1">
                <a:latin typeface="Times New Roman"/>
                <a:ea typeface="Calibri"/>
                <a:cs typeface="Times New Roman"/>
              </a:rPr>
              <a:t>tôi</a:t>
            </a:r>
            <a:r>
              <a:rPr lang="en-US" dirty="0">
                <a:latin typeface="Times New Roman"/>
                <a:ea typeface="Calibri"/>
                <a:cs typeface="Times New Roman"/>
              </a:rPr>
              <a:t> </a:t>
            </a:r>
            <a:r>
              <a:rPr lang="en-US" dirty="0" err="1">
                <a:latin typeface="Times New Roman"/>
                <a:ea typeface="Calibri"/>
                <a:cs typeface="Times New Roman"/>
              </a:rPr>
              <a:t>nhận</a:t>
            </a:r>
            <a:r>
              <a:rPr lang="en-US" dirty="0">
                <a:latin typeface="Times New Roman"/>
                <a:ea typeface="Calibri"/>
                <a:cs typeface="Times New Roman"/>
              </a:rPr>
              <a:t> </a:t>
            </a:r>
            <a:r>
              <a:rPr lang="en-US" dirty="0" err="1">
                <a:latin typeface="Times New Roman"/>
                <a:ea typeface="Calibri"/>
                <a:cs typeface="Times New Roman"/>
              </a:rPr>
              <a:t>thấy</a:t>
            </a:r>
            <a:r>
              <a:rPr lang="en-US" dirty="0">
                <a:latin typeface="Times New Roman"/>
                <a:ea typeface="Calibri"/>
                <a:cs typeface="Times New Roman"/>
              </a:rPr>
              <a:t> </a:t>
            </a:r>
            <a:r>
              <a:rPr lang="en-US" dirty="0" err="1">
                <a:latin typeface="Times New Roman"/>
                <a:ea typeface="Calibri"/>
                <a:cs typeface="Times New Roman"/>
              </a:rPr>
              <a:t>việc</a:t>
            </a:r>
            <a:r>
              <a:rPr lang="en-US" dirty="0">
                <a:latin typeface="Times New Roman"/>
                <a:ea typeface="Calibri"/>
                <a:cs typeface="Times New Roman"/>
              </a:rPr>
              <a:t> </a:t>
            </a:r>
            <a:r>
              <a:rPr lang="en-US" dirty="0" err="1">
                <a:latin typeface="Times New Roman"/>
                <a:ea typeface="Calibri"/>
                <a:cs typeface="Times New Roman"/>
              </a:rPr>
              <a:t>tích</a:t>
            </a:r>
            <a:r>
              <a:rPr lang="en-US" dirty="0">
                <a:latin typeface="Times New Roman"/>
                <a:ea typeface="Calibri"/>
                <a:cs typeface="Times New Roman"/>
              </a:rPr>
              <a:t> </a:t>
            </a:r>
            <a:r>
              <a:rPr lang="en-US" dirty="0" err="1">
                <a:latin typeface="Times New Roman"/>
                <a:ea typeface="Calibri"/>
                <a:cs typeface="Times New Roman"/>
              </a:rPr>
              <a:t>lũy</a:t>
            </a:r>
            <a:r>
              <a:rPr lang="en-US" dirty="0">
                <a:latin typeface="Times New Roman"/>
                <a:ea typeface="Calibri"/>
                <a:cs typeface="Times New Roman"/>
              </a:rPr>
              <a:t> </a:t>
            </a:r>
            <a:r>
              <a:rPr lang="en-US" dirty="0" err="1">
                <a:latin typeface="Times New Roman"/>
                <a:ea typeface="Calibri"/>
                <a:cs typeface="Times New Roman"/>
              </a:rPr>
              <a:t>kiến</a:t>
            </a:r>
            <a:r>
              <a:rPr lang="en-US" dirty="0">
                <a:latin typeface="Times New Roman"/>
                <a:ea typeface="Calibri"/>
                <a:cs typeface="Times New Roman"/>
              </a:rPr>
              <a:t> </a:t>
            </a:r>
            <a:r>
              <a:rPr lang="en-US" dirty="0" err="1">
                <a:latin typeface="Times New Roman"/>
                <a:ea typeface="Calibri"/>
                <a:cs typeface="Times New Roman"/>
              </a:rPr>
              <a:t>thức</a:t>
            </a:r>
            <a:r>
              <a:rPr lang="en-US" dirty="0">
                <a:latin typeface="Times New Roman"/>
                <a:ea typeface="Calibri"/>
                <a:cs typeface="Times New Roman"/>
              </a:rPr>
              <a:t> </a:t>
            </a:r>
            <a:r>
              <a:rPr lang="en-US" dirty="0" err="1">
                <a:latin typeface="Times New Roman"/>
                <a:ea typeface="Calibri"/>
                <a:cs typeface="Times New Roman"/>
              </a:rPr>
              <a:t>cho</a:t>
            </a:r>
            <a:r>
              <a:rPr lang="en-US" dirty="0">
                <a:latin typeface="Times New Roman"/>
                <a:ea typeface="Calibri"/>
                <a:cs typeface="Times New Roman"/>
              </a:rPr>
              <a:t> </a:t>
            </a:r>
            <a:r>
              <a:rPr lang="en-US" dirty="0" err="1">
                <a:latin typeface="Times New Roman"/>
                <a:ea typeface="Calibri"/>
                <a:cs typeface="Times New Roman"/>
              </a:rPr>
              <a:t>các</a:t>
            </a:r>
            <a:r>
              <a:rPr lang="en-US" dirty="0">
                <a:latin typeface="Times New Roman"/>
                <a:ea typeface="Calibri"/>
                <a:cs typeface="Times New Roman"/>
              </a:rPr>
              <a:t> </a:t>
            </a:r>
            <a:r>
              <a:rPr lang="en-US" dirty="0" err="1">
                <a:latin typeface="Times New Roman"/>
                <a:ea typeface="Calibri"/>
                <a:cs typeface="Times New Roman"/>
              </a:rPr>
              <a:t>em</a:t>
            </a:r>
            <a:r>
              <a:rPr lang="en-US" dirty="0">
                <a:latin typeface="Times New Roman"/>
                <a:ea typeface="Calibri"/>
                <a:cs typeface="Times New Roman"/>
              </a:rPr>
              <a:t> HS </a:t>
            </a:r>
            <a:r>
              <a:rPr lang="en-US" dirty="0" err="1">
                <a:latin typeface="Times New Roman"/>
                <a:ea typeface="Calibri"/>
                <a:cs typeface="Times New Roman"/>
              </a:rPr>
              <a:t>là</a:t>
            </a:r>
            <a:r>
              <a:rPr lang="en-US" dirty="0">
                <a:latin typeface="Times New Roman"/>
                <a:ea typeface="Calibri"/>
                <a:cs typeface="Times New Roman"/>
              </a:rPr>
              <a:t> </a:t>
            </a:r>
            <a:r>
              <a:rPr lang="en-US" dirty="0" err="1">
                <a:latin typeface="Times New Roman"/>
                <a:ea typeface="Calibri"/>
                <a:cs typeface="Times New Roman"/>
              </a:rPr>
              <a:t>cần</a:t>
            </a:r>
            <a:r>
              <a:rPr lang="en-US" dirty="0">
                <a:latin typeface="Times New Roman"/>
                <a:ea typeface="Calibri"/>
                <a:cs typeface="Times New Roman"/>
              </a:rPr>
              <a:t> </a:t>
            </a:r>
            <a:r>
              <a:rPr lang="en-US" dirty="0" err="1">
                <a:latin typeface="Times New Roman"/>
                <a:ea typeface="Calibri"/>
                <a:cs typeface="Times New Roman"/>
              </a:rPr>
              <a:t>thiết</a:t>
            </a:r>
            <a:r>
              <a:rPr lang="en-US" dirty="0">
                <a:latin typeface="Times New Roman"/>
                <a:ea typeface="Calibri"/>
                <a:cs typeface="Times New Roman"/>
              </a:rPr>
              <a:t>, </a:t>
            </a:r>
            <a:r>
              <a:rPr lang="en-US" dirty="0" err="1">
                <a:latin typeface="Times New Roman"/>
                <a:ea typeface="Calibri"/>
                <a:cs typeface="Times New Roman"/>
              </a:rPr>
              <a:t>nó</a:t>
            </a:r>
            <a:r>
              <a:rPr lang="en-US" dirty="0">
                <a:latin typeface="Times New Roman"/>
                <a:ea typeface="Calibri"/>
                <a:cs typeface="Times New Roman"/>
              </a:rPr>
              <a:t> </a:t>
            </a:r>
            <a:r>
              <a:rPr lang="en-US" dirty="0" err="1">
                <a:latin typeface="Times New Roman"/>
                <a:ea typeface="Calibri"/>
                <a:cs typeface="Times New Roman"/>
              </a:rPr>
              <a:t>tạo</a:t>
            </a:r>
            <a:r>
              <a:rPr lang="en-US" dirty="0">
                <a:latin typeface="Times New Roman"/>
                <a:ea typeface="Calibri"/>
                <a:cs typeface="Times New Roman"/>
              </a:rPr>
              <a:t> </a:t>
            </a:r>
            <a:r>
              <a:rPr lang="en-US" dirty="0" err="1">
                <a:latin typeface="Times New Roman"/>
                <a:ea typeface="Calibri"/>
                <a:cs typeface="Times New Roman"/>
              </a:rPr>
              <a:t>nên</a:t>
            </a:r>
            <a:r>
              <a:rPr lang="en-US" dirty="0">
                <a:latin typeface="Times New Roman"/>
                <a:ea typeface="Calibri"/>
                <a:cs typeface="Times New Roman"/>
              </a:rPr>
              <a:t> </a:t>
            </a:r>
            <a:r>
              <a:rPr lang="en-US" dirty="0" err="1">
                <a:latin typeface="Times New Roman"/>
                <a:ea typeface="Calibri"/>
                <a:cs typeface="Times New Roman"/>
              </a:rPr>
              <a:t>tiền</a:t>
            </a:r>
            <a:r>
              <a:rPr lang="en-US" dirty="0">
                <a:latin typeface="Times New Roman"/>
                <a:ea typeface="Calibri"/>
                <a:cs typeface="Times New Roman"/>
              </a:rPr>
              <a:t> </a:t>
            </a:r>
            <a:r>
              <a:rPr lang="en-US" dirty="0" err="1">
                <a:latin typeface="Times New Roman"/>
                <a:ea typeface="Calibri"/>
                <a:cs typeface="Times New Roman"/>
              </a:rPr>
              <a:t>đề</a:t>
            </a:r>
            <a:r>
              <a:rPr lang="en-US" dirty="0">
                <a:latin typeface="Times New Roman"/>
                <a:ea typeface="Calibri"/>
                <a:cs typeface="Times New Roman"/>
              </a:rPr>
              <a:t> </a:t>
            </a:r>
            <a:r>
              <a:rPr lang="en-US" dirty="0" err="1">
                <a:latin typeface="Times New Roman"/>
                <a:ea typeface="Calibri"/>
                <a:cs typeface="Times New Roman"/>
              </a:rPr>
              <a:t>cho</a:t>
            </a:r>
            <a:r>
              <a:rPr lang="en-US" dirty="0">
                <a:latin typeface="Times New Roman"/>
                <a:ea typeface="Calibri"/>
                <a:cs typeface="Times New Roman"/>
              </a:rPr>
              <a:t> </a:t>
            </a:r>
            <a:r>
              <a:rPr lang="en-US" dirty="0" err="1">
                <a:latin typeface="Times New Roman"/>
                <a:ea typeface="Calibri"/>
                <a:cs typeface="Times New Roman"/>
              </a:rPr>
              <a:t>sự</a:t>
            </a:r>
            <a:r>
              <a:rPr lang="en-US" dirty="0">
                <a:latin typeface="Times New Roman"/>
                <a:ea typeface="Calibri"/>
                <a:cs typeface="Times New Roman"/>
              </a:rPr>
              <a:t> </a:t>
            </a:r>
            <a:r>
              <a:rPr lang="en-US" dirty="0" err="1">
                <a:latin typeface="Times New Roman"/>
                <a:ea typeface="Calibri"/>
                <a:cs typeface="Times New Roman"/>
              </a:rPr>
              <a:t>phát</a:t>
            </a:r>
            <a:r>
              <a:rPr lang="en-US" dirty="0">
                <a:latin typeface="Times New Roman"/>
                <a:ea typeface="Calibri"/>
                <a:cs typeface="Times New Roman"/>
              </a:rPr>
              <a:t> </a:t>
            </a:r>
            <a:r>
              <a:rPr lang="en-US" dirty="0" err="1">
                <a:latin typeface="Times New Roman"/>
                <a:ea typeface="Calibri"/>
                <a:cs typeface="Times New Roman"/>
              </a:rPr>
              <a:t>triển</a:t>
            </a:r>
            <a:r>
              <a:rPr lang="en-US" dirty="0">
                <a:latin typeface="Times New Roman"/>
                <a:ea typeface="Calibri"/>
                <a:cs typeface="Times New Roman"/>
              </a:rPr>
              <a:t> </a:t>
            </a:r>
            <a:r>
              <a:rPr lang="en-US" dirty="0" err="1">
                <a:latin typeface="Times New Roman"/>
                <a:ea typeface="Calibri"/>
                <a:cs typeface="Times New Roman"/>
              </a:rPr>
              <a:t>trí</a:t>
            </a:r>
            <a:r>
              <a:rPr lang="en-US" dirty="0">
                <a:latin typeface="Times New Roman"/>
                <a:ea typeface="Calibri"/>
                <a:cs typeface="Times New Roman"/>
              </a:rPr>
              <a:t> </a:t>
            </a:r>
            <a:r>
              <a:rPr lang="en-US" dirty="0" err="1">
                <a:latin typeface="Times New Roman"/>
                <a:ea typeface="Calibri"/>
                <a:cs typeface="Times New Roman"/>
              </a:rPr>
              <a:t>thức</a:t>
            </a:r>
            <a:r>
              <a:rPr lang="en-US" dirty="0">
                <a:latin typeface="Times New Roman"/>
                <a:ea typeface="Calibri"/>
                <a:cs typeface="Times New Roman"/>
              </a:rPr>
              <a:t> </a:t>
            </a:r>
            <a:r>
              <a:rPr lang="en-US" dirty="0" err="1">
                <a:latin typeface="Times New Roman"/>
                <a:ea typeface="Calibri"/>
                <a:cs typeface="Times New Roman"/>
              </a:rPr>
              <a:t>của</a:t>
            </a:r>
            <a:r>
              <a:rPr lang="en-US" dirty="0">
                <a:latin typeface="Times New Roman"/>
                <a:ea typeface="Calibri"/>
                <a:cs typeface="Times New Roman"/>
              </a:rPr>
              <a:t> </a:t>
            </a:r>
            <a:r>
              <a:rPr lang="en-US" dirty="0" err="1">
                <a:latin typeface="Times New Roman"/>
                <a:ea typeface="Calibri"/>
                <a:cs typeface="Times New Roman"/>
              </a:rPr>
              <a:t>các</a:t>
            </a:r>
            <a:r>
              <a:rPr lang="en-US" dirty="0">
                <a:latin typeface="Times New Roman"/>
                <a:ea typeface="Calibri"/>
                <a:cs typeface="Times New Roman"/>
              </a:rPr>
              <a:t> </a:t>
            </a:r>
            <a:r>
              <a:rPr lang="en-US" dirty="0" err="1">
                <a:latin typeface="Times New Roman"/>
                <a:ea typeface="Calibri"/>
                <a:cs typeface="Times New Roman"/>
              </a:rPr>
              <a:t>em</a:t>
            </a:r>
            <a:r>
              <a:rPr lang="en-US" dirty="0">
                <a:latin typeface="Times New Roman"/>
                <a:ea typeface="Calibri"/>
                <a:cs typeface="Times New Roman"/>
              </a:rPr>
              <a:t>, “</a:t>
            </a:r>
            <a:r>
              <a:rPr lang="en-US" dirty="0" err="1">
                <a:latin typeface="Times New Roman"/>
                <a:ea typeface="Calibri"/>
                <a:cs typeface="Times New Roman"/>
              </a:rPr>
              <a:t>nền</a:t>
            </a:r>
            <a:r>
              <a:rPr lang="en-US" dirty="0">
                <a:latin typeface="Times New Roman"/>
                <a:ea typeface="Calibri"/>
                <a:cs typeface="Times New Roman"/>
              </a:rPr>
              <a:t> </a:t>
            </a:r>
            <a:r>
              <a:rPr lang="en-US" dirty="0" err="1">
                <a:latin typeface="Times New Roman"/>
                <a:ea typeface="Calibri"/>
                <a:cs typeface="Times New Roman"/>
              </a:rPr>
              <a:t>móng</a:t>
            </a:r>
            <a:r>
              <a:rPr lang="en-US" dirty="0">
                <a:latin typeface="Times New Roman"/>
                <a:ea typeface="Calibri"/>
                <a:cs typeface="Times New Roman"/>
              </a:rPr>
              <a:t>” </a:t>
            </a:r>
            <a:r>
              <a:rPr lang="en-US" dirty="0" err="1">
                <a:latin typeface="Times New Roman"/>
                <a:ea typeface="Calibri"/>
                <a:cs typeface="Times New Roman"/>
              </a:rPr>
              <a:t>vững</a:t>
            </a:r>
            <a:r>
              <a:rPr lang="en-US" dirty="0">
                <a:latin typeface="Times New Roman"/>
                <a:ea typeface="Calibri"/>
                <a:cs typeface="Times New Roman"/>
              </a:rPr>
              <a:t> </a:t>
            </a:r>
            <a:r>
              <a:rPr lang="en-US" dirty="0" err="1">
                <a:latin typeface="Times New Roman"/>
                <a:ea typeface="Calibri"/>
                <a:cs typeface="Times New Roman"/>
              </a:rPr>
              <a:t>chắc</a:t>
            </a:r>
            <a:r>
              <a:rPr lang="en-US" dirty="0">
                <a:latin typeface="Times New Roman"/>
                <a:ea typeface="Calibri"/>
                <a:cs typeface="Times New Roman"/>
              </a:rPr>
              <a:t> </a:t>
            </a:r>
            <a:r>
              <a:rPr lang="en-US" dirty="0" err="1">
                <a:latin typeface="Times New Roman"/>
                <a:ea typeface="Calibri"/>
                <a:cs typeface="Times New Roman"/>
              </a:rPr>
              <a:t>sẽ</a:t>
            </a:r>
            <a:r>
              <a:rPr lang="en-US" dirty="0">
                <a:latin typeface="Times New Roman"/>
                <a:ea typeface="Calibri"/>
                <a:cs typeface="Times New Roman"/>
              </a:rPr>
              <a:t> </a:t>
            </a:r>
            <a:r>
              <a:rPr lang="en-US" dirty="0" err="1">
                <a:latin typeface="Times New Roman"/>
                <a:ea typeface="Calibri"/>
                <a:cs typeface="Times New Roman"/>
              </a:rPr>
              <a:t>tạo</a:t>
            </a:r>
            <a:r>
              <a:rPr lang="en-US" dirty="0">
                <a:latin typeface="Times New Roman"/>
                <a:ea typeface="Calibri"/>
                <a:cs typeface="Times New Roman"/>
              </a:rPr>
              <a:t> </a:t>
            </a:r>
            <a:r>
              <a:rPr lang="en-US" dirty="0" err="1">
                <a:latin typeface="Times New Roman"/>
                <a:ea typeface="Calibri"/>
                <a:cs typeface="Times New Roman"/>
              </a:rPr>
              <a:t>động</a:t>
            </a:r>
            <a:r>
              <a:rPr lang="en-US" dirty="0">
                <a:latin typeface="Times New Roman"/>
                <a:ea typeface="Calibri"/>
                <a:cs typeface="Times New Roman"/>
              </a:rPr>
              <a:t> </a:t>
            </a:r>
            <a:r>
              <a:rPr lang="en-US" dirty="0" err="1">
                <a:latin typeface="Times New Roman"/>
                <a:ea typeface="Calibri"/>
                <a:cs typeface="Times New Roman"/>
              </a:rPr>
              <a:t>lực</a:t>
            </a:r>
            <a:r>
              <a:rPr lang="en-US" dirty="0">
                <a:latin typeface="Times New Roman"/>
                <a:ea typeface="Calibri"/>
                <a:cs typeface="Times New Roman"/>
              </a:rPr>
              <a:t> </a:t>
            </a:r>
            <a:r>
              <a:rPr lang="en-US" dirty="0" err="1">
                <a:latin typeface="Times New Roman"/>
                <a:ea typeface="Calibri"/>
                <a:cs typeface="Times New Roman"/>
              </a:rPr>
              <a:t>thúc</a:t>
            </a:r>
            <a:r>
              <a:rPr lang="en-US" dirty="0">
                <a:latin typeface="Times New Roman"/>
                <a:ea typeface="Calibri"/>
                <a:cs typeface="Times New Roman"/>
              </a:rPr>
              <a:t> </a:t>
            </a:r>
            <a:r>
              <a:rPr lang="en-US" dirty="0" err="1">
                <a:latin typeface="Times New Roman"/>
                <a:ea typeface="Calibri"/>
                <a:cs typeface="Times New Roman"/>
              </a:rPr>
              <a:t>đẩy</a:t>
            </a:r>
            <a:r>
              <a:rPr lang="en-US" dirty="0">
                <a:latin typeface="Times New Roman"/>
                <a:ea typeface="Calibri"/>
                <a:cs typeface="Times New Roman"/>
              </a:rPr>
              <a:t> </a:t>
            </a:r>
            <a:r>
              <a:rPr lang="en-US" dirty="0" err="1">
                <a:latin typeface="Times New Roman"/>
                <a:ea typeface="Calibri"/>
                <a:cs typeface="Times New Roman"/>
              </a:rPr>
              <a:t>để</a:t>
            </a:r>
            <a:r>
              <a:rPr lang="en-US" dirty="0">
                <a:latin typeface="Times New Roman"/>
                <a:ea typeface="Calibri"/>
                <a:cs typeface="Times New Roman"/>
              </a:rPr>
              <a:t> </a:t>
            </a:r>
            <a:r>
              <a:rPr lang="en-US" dirty="0" err="1">
                <a:latin typeface="Times New Roman"/>
                <a:ea typeface="Calibri"/>
                <a:cs typeface="Times New Roman"/>
              </a:rPr>
              <a:t>tiếp</a:t>
            </a:r>
            <a:r>
              <a:rPr lang="en-US" dirty="0">
                <a:latin typeface="Times New Roman"/>
                <a:ea typeface="Calibri"/>
                <a:cs typeface="Times New Roman"/>
              </a:rPr>
              <a:t> </a:t>
            </a:r>
            <a:r>
              <a:rPr lang="en-US" dirty="0" err="1">
                <a:latin typeface="Times New Roman"/>
                <a:ea typeface="Calibri"/>
                <a:cs typeface="Times New Roman"/>
              </a:rPr>
              <a:t>tục</a:t>
            </a:r>
            <a:r>
              <a:rPr lang="en-US" dirty="0">
                <a:latin typeface="Times New Roman"/>
                <a:ea typeface="Calibri"/>
                <a:cs typeface="Times New Roman"/>
              </a:rPr>
              <a:t> </a:t>
            </a:r>
            <a:r>
              <a:rPr lang="en-US" dirty="0" err="1">
                <a:latin typeface="Times New Roman"/>
                <a:ea typeface="Calibri"/>
                <a:cs typeface="Times New Roman"/>
              </a:rPr>
              <a:t>học</a:t>
            </a:r>
            <a:r>
              <a:rPr lang="en-US" dirty="0">
                <a:latin typeface="Times New Roman"/>
                <a:ea typeface="Calibri"/>
                <a:cs typeface="Times New Roman"/>
              </a:rPr>
              <a:t> </a:t>
            </a:r>
            <a:r>
              <a:rPr lang="en-US" dirty="0" err="1">
                <a:latin typeface="Times New Roman"/>
                <a:ea typeface="Calibri"/>
                <a:cs typeface="Times New Roman"/>
              </a:rPr>
              <a:t>lên</a:t>
            </a:r>
            <a:r>
              <a:rPr lang="en-US" dirty="0">
                <a:latin typeface="Times New Roman"/>
                <a:ea typeface="Calibri"/>
                <a:cs typeface="Times New Roman"/>
              </a:rPr>
              <a:t> </a:t>
            </a:r>
            <a:r>
              <a:rPr lang="en-US" dirty="0" err="1">
                <a:latin typeface="Times New Roman"/>
                <a:ea typeface="Calibri"/>
                <a:cs typeface="Times New Roman"/>
              </a:rPr>
              <a:t>các</a:t>
            </a:r>
            <a:r>
              <a:rPr lang="en-US" dirty="0">
                <a:latin typeface="Times New Roman"/>
                <a:ea typeface="Calibri"/>
                <a:cs typeface="Times New Roman"/>
              </a:rPr>
              <a:t> </a:t>
            </a:r>
            <a:r>
              <a:rPr lang="en-US" dirty="0" err="1">
                <a:latin typeface="Times New Roman"/>
                <a:ea typeface="Calibri"/>
                <a:cs typeface="Times New Roman"/>
              </a:rPr>
              <a:t>lớp</a:t>
            </a:r>
            <a:r>
              <a:rPr lang="en-US" dirty="0">
                <a:latin typeface="Times New Roman"/>
                <a:ea typeface="Calibri"/>
                <a:cs typeface="Times New Roman"/>
              </a:rPr>
              <a:t> </a:t>
            </a:r>
            <a:r>
              <a:rPr lang="en-US" dirty="0" err="1">
                <a:latin typeface="Times New Roman"/>
                <a:ea typeface="Calibri"/>
                <a:cs typeface="Times New Roman"/>
              </a:rPr>
              <a:t>trên</a:t>
            </a:r>
            <a:r>
              <a:rPr lang="en-US" dirty="0">
                <a:latin typeface="Times New Roman"/>
                <a:ea typeface="Calibri"/>
                <a:cs typeface="Times New Roman"/>
              </a:rPr>
              <a:t> </a:t>
            </a:r>
            <a:r>
              <a:rPr lang="en-US" dirty="0" err="1">
                <a:latin typeface="Times New Roman"/>
                <a:ea typeface="Calibri"/>
                <a:cs typeface="Times New Roman"/>
              </a:rPr>
              <a:t>và</a:t>
            </a:r>
            <a:r>
              <a:rPr lang="en-US" dirty="0">
                <a:latin typeface="Times New Roman"/>
                <a:ea typeface="Calibri"/>
                <a:cs typeface="Times New Roman"/>
              </a:rPr>
              <a:t> </a:t>
            </a:r>
            <a:r>
              <a:rPr lang="en-US" dirty="0" err="1">
                <a:latin typeface="Times New Roman"/>
                <a:ea typeface="Calibri"/>
                <a:cs typeface="Times New Roman"/>
              </a:rPr>
              <a:t>hỗ</a:t>
            </a:r>
            <a:r>
              <a:rPr lang="en-US" dirty="0">
                <a:latin typeface="Times New Roman"/>
                <a:ea typeface="Calibri"/>
                <a:cs typeface="Times New Roman"/>
              </a:rPr>
              <a:t> </a:t>
            </a:r>
            <a:r>
              <a:rPr lang="en-US" dirty="0" err="1">
                <a:latin typeface="Times New Roman"/>
                <a:ea typeface="Calibri"/>
                <a:cs typeface="Times New Roman"/>
              </a:rPr>
              <a:t>trợ</a:t>
            </a:r>
            <a:r>
              <a:rPr lang="en-US" dirty="0">
                <a:latin typeface="Times New Roman"/>
                <a:ea typeface="Calibri"/>
                <a:cs typeface="Times New Roman"/>
              </a:rPr>
              <a:t> </a:t>
            </a:r>
            <a:r>
              <a:rPr lang="en-US" dirty="0" err="1">
                <a:latin typeface="Times New Roman"/>
                <a:ea typeface="Calibri"/>
                <a:cs typeface="Times New Roman"/>
              </a:rPr>
              <a:t>các</a:t>
            </a:r>
            <a:r>
              <a:rPr lang="en-US" dirty="0">
                <a:latin typeface="Times New Roman"/>
                <a:ea typeface="Calibri"/>
                <a:cs typeface="Times New Roman"/>
              </a:rPr>
              <a:t> </a:t>
            </a:r>
            <a:r>
              <a:rPr lang="en-US" dirty="0" err="1">
                <a:latin typeface="Times New Roman"/>
                <a:ea typeface="Calibri"/>
                <a:cs typeface="Times New Roman"/>
              </a:rPr>
              <a:t>môn</a:t>
            </a:r>
            <a:r>
              <a:rPr lang="en-US" dirty="0">
                <a:latin typeface="Times New Roman"/>
                <a:ea typeface="Calibri"/>
                <a:cs typeface="Times New Roman"/>
              </a:rPr>
              <a:t> </a:t>
            </a:r>
            <a:r>
              <a:rPr lang="en-US" dirty="0" err="1">
                <a:latin typeface="Times New Roman"/>
                <a:ea typeface="Calibri"/>
                <a:cs typeface="Times New Roman"/>
              </a:rPr>
              <a:t>học</a:t>
            </a:r>
            <a:r>
              <a:rPr lang="en-US" dirty="0">
                <a:latin typeface="Times New Roman"/>
                <a:ea typeface="Calibri"/>
                <a:cs typeface="Times New Roman"/>
              </a:rPr>
              <a:t> </a:t>
            </a:r>
            <a:r>
              <a:rPr lang="en-US" dirty="0" err="1">
                <a:latin typeface="Times New Roman"/>
                <a:ea typeface="Calibri"/>
                <a:cs typeface="Times New Roman"/>
              </a:rPr>
              <a:t>khác</a:t>
            </a:r>
            <a:r>
              <a:rPr lang="en-US" dirty="0">
                <a:latin typeface="Times New Roman"/>
                <a:ea typeface="Calibri"/>
                <a:cs typeface="Times New Roman"/>
              </a:rPr>
              <a:t>. </a:t>
            </a:r>
            <a:r>
              <a:rPr lang="en-US" dirty="0" err="1">
                <a:latin typeface="Times New Roman"/>
                <a:ea typeface="Calibri"/>
                <a:cs typeface="Times New Roman"/>
              </a:rPr>
              <a:t>Giáo</a:t>
            </a:r>
            <a:r>
              <a:rPr lang="en-US" dirty="0">
                <a:latin typeface="Times New Roman"/>
                <a:ea typeface="Calibri"/>
                <a:cs typeface="Times New Roman"/>
              </a:rPr>
              <a:t> </a:t>
            </a:r>
            <a:r>
              <a:rPr lang="en-US" dirty="0" err="1">
                <a:latin typeface="Times New Roman"/>
                <a:ea typeface="Calibri"/>
                <a:cs typeface="Times New Roman"/>
              </a:rPr>
              <a:t>viên</a:t>
            </a:r>
            <a:r>
              <a:rPr lang="en-US" dirty="0">
                <a:latin typeface="Times New Roman"/>
                <a:ea typeface="Calibri"/>
                <a:cs typeface="Times New Roman"/>
              </a:rPr>
              <a:t> </a:t>
            </a:r>
            <a:r>
              <a:rPr lang="en-US" dirty="0" err="1">
                <a:latin typeface="Times New Roman"/>
                <a:ea typeface="Calibri"/>
                <a:cs typeface="Times New Roman"/>
              </a:rPr>
              <a:t>chỉ</a:t>
            </a:r>
            <a:r>
              <a:rPr lang="en-US" dirty="0">
                <a:latin typeface="Times New Roman"/>
                <a:ea typeface="Calibri"/>
                <a:cs typeface="Times New Roman"/>
              </a:rPr>
              <a:t> </a:t>
            </a:r>
            <a:r>
              <a:rPr lang="en-US" dirty="0" err="1">
                <a:latin typeface="Times New Roman"/>
                <a:ea typeface="Calibri"/>
                <a:cs typeface="Times New Roman"/>
              </a:rPr>
              <a:t>là</a:t>
            </a:r>
            <a:r>
              <a:rPr lang="en-US" dirty="0">
                <a:latin typeface="Times New Roman"/>
                <a:ea typeface="Calibri"/>
                <a:cs typeface="Times New Roman"/>
              </a:rPr>
              <a:t> </a:t>
            </a:r>
            <a:r>
              <a:rPr lang="en-US" dirty="0" err="1">
                <a:latin typeface="Times New Roman"/>
                <a:ea typeface="Calibri"/>
                <a:cs typeface="Times New Roman"/>
              </a:rPr>
              <a:t>người</a:t>
            </a:r>
            <a:r>
              <a:rPr lang="en-US" dirty="0">
                <a:latin typeface="Times New Roman"/>
                <a:ea typeface="Calibri"/>
                <a:cs typeface="Times New Roman"/>
              </a:rPr>
              <a:t> </a:t>
            </a:r>
            <a:r>
              <a:rPr lang="en-US" dirty="0" err="1">
                <a:latin typeface="Times New Roman"/>
                <a:ea typeface="Calibri"/>
                <a:cs typeface="Times New Roman"/>
              </a:rPr>
              <a:t>hướng</a:t>
            </a:r>
            <a:r>
              <a:rPr lang="en-US" dirty="0">
                <a:latin typeface="Times New Roman"/>
                <a:ea typeface="Calibri"/>
                <a:cs typeface="Times New Roman"/>
              </a:rPr>
              <a:t> </a:t>
            </a:r>
            <a:r>
              <a:rPr lang="en-US" dirty="0" err="1">
                <a:latin typeface="Times New Roman"/>
                <a:ea typeface="Calibri"/>
                <a:cs typeface="Times New Roman"/>
              </a:rPr>
              <a:t>dẫn</a:t>
            </a:r>
            <a:r>
              <a:rPr lang="en-US" dirty="0">
                <a:latin typeface="Times New Roman"/>
                <a:ea typeface="Calibri"/>
                <a:cs typeface="Times New Roman"/>
              </a:rPr>
              <a:t>, </a:t>
            </a:r>
            <a:r>
              <a:rPr lang="en-US" dirty="0" err="1">
                <a:latin typeface="Times New Roman"/>
                <a:ea typeface="Calibri"/>
                <a:cs typeface="Times New Roman"/>
              </a:rPr>
              <a:t>đưa</a:t>
            </a:r>
            <a:r>
              <a:rPr lang="en-US" dirty="0">
                <a:latin typeface="Times New Roman"/>
                <a:ea typeface="Calibri"/>
                <a:cs typeface="Times New Roman"/>
              </a:rPr>
              <a:t> </a:t>
            </a:r>
            <a:r>
              <a:rPr lang="en-US" dirty="0" err="1">
                <a:latin typeface="Times New Roman"/>
                <a:ea typeface="Calibri"/>
                <a:cs typeface="Times New Roman"/>
              </a:rPr>
              <a:t>ra</a:t>
            </a:r>
            <a:r>
              <a:rPr lang="en-US" dirty="0">
                <a:latin typeface="Times New Roman"/>
                <a:ea typeface="Calibri"/>
                <a:cs typeface="Times New Roman"/>
              </a:rPr>
              <a:t> </a:t>
            </a:r>
            <a:r>
              <a:rPr lang="en-US" dirty="0" err="1">
                <a:latin typeface="Times New Roman"/>
                <a:ea typeface="Calibri"/>
                <a:cs typeface="Times New Roman"/>
              </a:rPr>
              <a:t>phương</a:t>
            </a:r>
            <a:r>
              <a:rPr lang="en-US" dirty="0">
                <a:latin typeface="Times New Roman"/>
                <a:ea typeface="Calibri"/>
                <a:cs typeface="Times New Roman"/>
              </a:rPr>
              <a:t> </a:t>
            </a:r>
            <a:r>
              <a:rPr lang="en-US" dirty="0" err="1">
                <a:latin typeface="Times New Roman"/>
                <a:ea typeface="Calibri"/>
                <a:cs typeface="Times New Roman"/>
              </a:rPr>
              <a:t>pháp</a:t>
            </a:r>
            <a:r>
              <a:rPr lang="en-US" dirty="0">
                <a:latin typeface="Times New Roman"/>
                <a:ea typeface="Calibri"/>
                <a:cs typeface="Times New Roman"/>
              </a:rPr>
              <a:t> </a:t>
            </a:r>
            <a:r>
              <a:rPr lang="en-US" dirty="0" err="1">
                <a:latin typeface="Times New Roman"/>
                <a:ea typeface="Calibri"/>
                <a:cs typeface="Times New Roman"/>
              </a:rPr>
              <a:t>giúp</a:t>
            </a:r>
            <a:r>
              <a:rPr lang="en-US" dirty="0">
                <a:latin typeface="Times New Roman"/>
                <a:ea typeface="Calibri"/>
                <a:cs typeface="Times New Roman"/>
              </a:rPr>
              <a:t> HS </a:t>
            </a:r>
            <a:r>
              <a:rPr lang="en-US" dirty="0" err="1">
                <a:latin typeface="Times New Roman"/>
                <a:ea typeface="Calibri"/>
                <a:cs typeface="Times New Roman"/>
              </a:rPr>
              <a:t>học</a:t>
            </a:r>
            <a:r>
              <a:rPr lang="en-US" dirty="0">
                <a:latin typeface="Times New Roman"/>
                <a:ea typeface="Calibri"/>
                <a:cs typeface="Times New Roman"/>
              </a:rPr>
              <a:t> </a:t>
            </a:r>
            <a:r>
              <a:rPr lang="en-US" dirty="0" err="1">
                <a:latin typeface="Times New Roman"/>
                <a:ea typeface="Calibri"/>
                <a:cs typeface="Times New Roman"/>
              </a:rPr>
              <a:t>tập</a:t>
            </a:r>
            <a:r>
              <a:rPr lang="en-US" dirty="0">
                <a:latin typeface="Times New Roman"/>
                <a:ea typeface="Calibri"/>
                <a:cs typeface="Times New Roman"/>
              </a:rPr>
              <a:t> – HS </a:t>
            </a:r>
            <a:r>
              <a:rPr lang="en-US" dirty="0" err="1">
                <a:latin typeface="Times New Roman"/>
                <a:ea typeface="Calibri"/>
                <a:cs typeface="Times New Roman"/>
              </a:rPr>
              <a:t>phải</a:t>
            </a:r>
            <a:r>
              <a:rPr lang="en-US" dirty="0">
                <a:latin typeface="Times New Roman"/>
                <a:ea typeface="Calibri"/>
                <a:cs typeface="Times New Roman"/>
              </a:rPr>
              <a:t> </a:t>
            </a:r>
            <a:r>
              <a:rPr lang="en-US" dirty="0" err="1">
                <a:latin typeface="Times New Roman"/>
                <a:ea typeface="Calibri"/>
                <a:cs typeface="Times New Roman"/>
              </a:rPr>
              <a:t>là</a:t>
            </a:r>
            <a:r>
              <a:rPr lang="en-US" dirty="0">
                <a:latin typeface="Times New Roman"/>
                <a:ea typeface="Calibri"/>
                <a:cs typeface="Times New Roman"/>
              </a:rPr>
              <a:t> </a:t>
            </a:r>
            <a:r>
              <a:rPr lang="en-US" dirty="0" err="1">
                <a:latin typeface="Times New Roman"/>
                <a:ea typeface="Calibri"/>
                <a:cs typeface="Times New Roman"/>
              </a:rPr>
              <a:t>người</a:t>
            </a:r>
            <a:r>
              <a:rPr lang="en-US" dirty="0">
                <a:latin typeface="Times New Roman"/>
                <a:ea typeface="Calibri"/>
                <a:cs typeface="Times New Roman"/>
              </a:rPr>
              <a:t> </a:t>
            </a:r>
            <a:r>
              <a:rPr lang="en-US" dirty="0" err="1">
                <a:latin typeface="Times New Roman"/>
                <a:ea typeface="Calibri"/>
                <a:cs typeface="Times New Roman"/>
              </a:rPr>
              <a:t>hoạt</a:t>
            </a:r>
            <a:r>
              <a:rPr lang="en-US" dirty="0">
                <a:latin typeface="Times New Roman"/>
                <a:ea typeface="Calibri"/>
                <a:cs typeface="Times New Roman"/>
              </a:rPr>
              <a:t> </a:t>
            </a:r>
            <a:r>
              <a:rPr lang="en-US" dirty="0" err="1">
                <a:latin typeface="Times New Roman"/>
                <a:ea typeface="Calibri"/>
                <a:cs typeface="Times New Roman"/>
              </a:rPr>
              <a:t>động</a:t>
            </a:r>
            <a:r>
              <a:rPr lang="en-US" dirty="0">
                <a:latin typeface="Times New Roman"/>
                <a:ea typeface="Calibri"/>
                <a:cs typeface="Times New Roman"/>
              </a:rPr>
              <a:t> </a:t>
            </a:r>
            <a:r>
              <a:rPr lang="en-US" dirty="0" err="1">
                <a:latin typeface="Times New Roman"/>
                <a:ea typeface="Calibri"/>
                <a:cs typeface="Times New Roman"/>
              </a:rPr>
              <a:t>tích</a:t>
            </a:r>
            <a:r>
              <a:rPr lang="en-US" dirty="0">
                <a:latin typeface="Times New Roman"/>
                <a:ea typeface="Calibri"/>
                <a:cs typeface="Times New Roman"/>
              </a:rPr>
              <a:t> </a:t>
            </a:r>
            <a:r>
              <a:rPr lang="en-US" dirty="0" err="1">
                <a:latin typeface="Times New Roman"/>
                <a:ea typeface="Calibri"/>
                <a:cs typeface="Times New Roman"/>
              </a:rPr>
              <a:t>cực</a:t>
            </a:r>
            <a:r>
              <a:rPr lang="en-US" dirty="0">
                <a:latin typeface="Times New Roman"/>
                <a:ea typeface="Calibri"/>
                <a:cs typeface="Times New Roman"/>
              </a:rPr>
              <a:t> </a:t>
            </a:r>
            <a:r>
              <a:rPr lang="en-US" dirty="0" err="1">
                <a:latin typeface="Times New Roman"/>
                <a:ea typeface="Calibri"/>
                <a:cs typeface="Times New Roman"/>
              </a:rPr>
              <a:t>tìm</a:t>
            </a:r>
            <a:r>
              <a:rPr lang="en-US" dirty="0">
                <a:latin typeface="Times New Roman"/>
                <a:ea typeface="Calibri"/>
                <a:cs typeface="Times New Roman"/>
              </a:rPr>
              <a:t> </a:t>
            </a:r>
            <a:r>
              <a:rPr lang="en-US" dirty="0" err="1">
                <a:latin typeface="Times New Roman"/>
                <a:ea typeface="Calibri"/>
                <a:cs typeface="Times New Roman"/>
              </a:rPr>
              <a:t>tòi</a:t>
            </a:r>
            <a:r>
              <a:rPr lang="en-US" dirty="0">
                <a:latin typeface="Times New Roman"/>
                <a:ea typeface="Calibri"/>
                <a:cs typeface="Times New Roman"/>
              </a:rPr>
              <a:t> tri </a:t>
            </a:r>
            <a:r>
              <a:rPr lang="en-US" dirty="0" err="1">
                <a:latin typeface="Times New Roman"/>
                <a:ea typeface="Calibri"/>
                <a:cs typeface="Times New Roman"/>
              </a:rPr>
              <a:t>thức</a:t>
            </a:r>
            <a:r>
              <a:rPr lang="en-US" dirty="0">
                <a:latin typeface="Times New Roman"/>
                <a:ea typeface="Calibri"/>
                <a:cs typeface="Times New Roman"/>
              </a:rPr>
              <a:t> </a:t>
            </a:r>
            <a:r>
              <a:rPr lang="en-US" dirty="0" err="1">
                <a:latin typeface="Times New Roman"/>
                <a:ea typeface="Calibri"/>
                <a:cs typeface="Times New Roman"/>
              </a:rPr>
              <a:t>và</a:t>
            </a:r>
            <a:r>
              <a:rPr lang="en-US" dirty="0">
                <a:latin typeface="Times New Roman"/>
                <a:ea typeface="Calibri"/>
                <a:cs typeface="Times New Roman"/>
              </a:rPr>
              <a:t> </a:t>
            </a:r>
            <a:r>
              <a:rPr lang="en-US" dirty="0" err="1">
                <a:latin typeface="Times New Roman"/>
                <a:ea typeface="Calibri"/>
                <a:cs typeface="Times New Roman"/>
              </a:rPr>
              <a:t>lĩnh</a:t>
            </a:r>
            <a:r>
              <a:rPr lang="en-US" dirty="0">
                <a:latin typeface="Times New Roman"/>
                <a:ea typeface="Calibri"/>
                <a:cs typeface="Times New Roman"/>
              </a:rPr>
              <a:t> </a:t>
            </a:r>
            <a:r>
              <a:rPr lang="en-US" dirty="0" err="1">
                <a:latin typeface="Times New Roman"/>
                <a:ea typeface="Calibri"/>
                <a:cs typeface="Times New Roman"/>
              </a:rPr>
              <a:t>hội</a:t>
            </a:r>
            <a:r>
              <a:rPr lang="en-US" dirty="0">
                <a:latin typeface="Times New Roman"/>
                <a:ea typeface="Calibri"/>
                <a:cs typeface="Times New Roman"/>
              </a:rPr>
              <a:t> </a:t>
            </a:r>
            <a:r>
              <a:rPr lang="en-US" dirty="0" err="1">
                <a:latin typeface="Times New Roman"/>
                <a:ea typeface="Calibri"/>
                <a:cs typeface="Times New Roman"/>
              </a:rPr>
              <a:t>để</a:t>
            </a:r>
            <a:r>
              <a:rPr lang="en-US" dirty="0">
                <a:latin typeface="Times New Roman"/>
                <a:ea typeface="Calibri"/>
                <a:cs typeface="Times New Roman"/>
              </a:rPr>
              <a:t> </a:t>
            </a:r>
            <a:r>
              <a:rPr lang="en-US" dirty="0" err="1">
                <a:latin typeface="Times New Roman"/>
                <a:ea typeface="Calibri"/>
                <a:cs typeface="Times New Roman"/>
              </a:rPr>
              <a:t>biến</a:t>
            </a:r>
            <a:r>
              <a:rPr lang="en-US" dirty="0">
                <a:latin typeface="Times New Roman"/>
                <a:ea typeface="Calibri"/>
                <a:cs typeface="Times New Roman"/>
              </a:rPr>
              <a:t> </a:t>
            </a:r>
            <a:r>
              <a:rPr lang="en-US" dirty="0" err="1">
                <a:latin typeface="Times New Roman"/>
                <a:ea typeface="Calibri"/>
                <a:cs typeface="Times New Roman"/>
              </a:rPr>
              <a:t>nó</a:t>
            </a:r>
            <a:r>
              <a:rPr lang="en-US" dirty="0">
                <a:latin typeface="Times New Roman"/>
                <a:ea typeface="Calibri"/>
                <a:cs typeface="Times New Roman"/>
              </a:rPr>
              <a:t> </a:t>
            </a:r>
            <a:r>
              <a:rPr lang="en-US" dirty="0" err="1">
                <a:latin typeface="Times New Roman"/>
                <a:ea typeface="Calibri"/>
                <a:cs typeface="Times New Roman"/>
              </a:rPr>
              <a:t>thành</a:t>
            </a:r>
            <a:r>
              <a:rPr lang="en-US" dirty="0">
                <a:latin typeface="Times New Roman"/>
                <a:ea typeface="Calibri"/>
                <a:cs typeface="Times New Roman"/>
              </a:rPr>
              <a:t> </a:t>
            </a:r>
            <a:r>
              <a:rPr lang="en-US" dirty="0" err="1">
                <a:latin typeface="Times New Roman"/>
                <a:ea typeface="Calibri"/>
                <a:cs typeface="Times New Roman"/>
              </a:rPr>
              <a:t>vốn</a:t>
            </a:r>
            <a:r>
              <a:rPr lang="en-US" dirty="0">
                <a:latin typeface="Times New Roman"/>
                <a:ea typeface="Calibri"/>
                <a:cs typeface="Times New Roman"/>
              </a:rPr>
              <a:t> </a:t>
            </a:r>
            <a:r>
              <a:rPr lang="en-US" dirty="0" err="1">
                <a:latin typeface="Times New Roman"/>
                <a:ea typeface="Calibri"/>
                <a:cs typeface="Times New Roman"/>
              </a:rPr>
              <a:t>quý</a:t>
            </a:r>
            <a:r>
              <a:rPr lang="en-US" dirty="0">
                <a:latin typeface="Times New Roman"/>
                <a:ea typeface="Calibri"/>
                <a:cs typeface="Times New Roman"/>
              </a:rPr>
              <a:t> </a:t>
            </a:r>
            <a:r>
              <a:rPr lang="en-US" dirty="0" err="1">
                <a:latin typeface="Times New Roman"/>
                <a:ea typeface="Calibri"/>
                <a:cs typeface="Times New Roman"/>
              </a:rPr>
              <a:t>của</a:t>
            </a:r>
            <a:r>
              <a:rPr lang="en-US" dirty="0">
                <a:latin typeface="Times New Roman"/>
                <a:ea typeface="Calibri"/>
                <a:cs typeface="Times New Roman"/>
              </a:rPr>
              <a:t> </a:t>
            </a:r>
            <a:r>
              <a:rPr lang="en-US" dirty="0" err="1">
                <a:latin typeface="Times New Roman"/>
                <a:ea typeface="Calibri"/>
                <a:cs typeface="Times New Roman"/>
              </a:rPr>
              <a:t>bản</a:t>
            </a:r>
            <a:r>
              <a:rPr lang="en-US" dirty="0">
                <a:latin typeface="Times New Roman"/>
                <a:ea typeface="Calibri"/>
                <a:cs typeface="Times New Roman"/>
              </a:rPr>
              <a:t> </a:t>
            </a:r>
            <a:r>
              <a:rPr lang="en-US" dirty="0" err="1">
                <a:latin typeface="Times New Roman"/>
                <a:ea typeface="Calibri"/>
                <a:cs typeface="Times New Roman"/>
              </a:rPr>
              <a:t>thân</a:t>
            </a:r>
            <a:r>
              <a:rPr lang="en-US" dirty="0">
                <a:latin typeface="Times New Roman"/>
                <a:ea typeface="Calibri"/>
                <a:cs typeface="Times New Roman"/>
              </a:rPr>
              <a:t>. </a:t>
            </a:r>
            <a:r>
              <a:rPr lang="en-US" dirty="0" err="1">
                <a:latin typeface="Times New Roman"/>
                <a:ea typeface="Calibri"/>
                <a:cs typeface="Times New Roman"/>
              </a:rPr>
              <a:t>Khi</a:t>
            </a:r>
            <a:r>
              <a:rPr lang="en-US" dirty="0">
                <a:latin typeface="Times New Roman"/>
                <a:ea typeface="Calibri"/>
                <a:cs typeface="Times New Roman"/>
              </a:rPr>
              <a:t> </a:t>
            </a:r>
            <a:r>
              <a:rPr lang="en-US" dirty="0" err="1">
                <a:latin typeface="Times New Roman"/>
                <a:ea typeface="Calibri"/>
                <a:cs typeface="Times New Roman"/>
              </a:rPr>
              <a:t>làm</a:t>
            </a:r>
            <a:r>
              <a:rPr lang="en-US" dirty="0">
                <a:latin typeface="Times New Roman"/>
                <a:ea typeface="Calibri"/>
                <a:cs typeface="Times New Roman"/>
              </a:rPr>
              <a:t> </a:t>
            </a:r>
            <a:r>
              <a:rPr lang="en-US" dirty="0" err="1">
                <a:latin typeface="Times New Roman"/>
                <a:ea typeface="Calibri"/>
                <a:cs typeface="Times New Roman"/>
              </a:rPr>
              <a:t>việc</a:t>
            </a:r>
            <a:r>
              <a:rPr lang="en-US" dirty="0">
                <a:latin typeface="Times New Roman"/>
                <a:ea typeface="Calibri"/>
                <a:cs typeface="Times New Roman"/>
              </a:rPr>
              <a:t> </a:t>
            </a:r>
            <a:r>
              <a:rPr lang="en-US" dirty="0" err="1">
                <a:latin typeface="Times New Roman"/>
                <a:ea typeface="Calibri"/>
                <a:cs typeface="Times New Roman"/>
              </a:rPr>
              <a:t>này</a:t>
            </a:r>
            <a:r>
              <a:rPr lang="en-US" dirty="0">
                <a:latin typeface="Times New Roman"/>
                <a:ea typeface="Calibri"/>
                <a:cs typeface="Times New Roman"/>
              </a:rPr>
              <a:t>, </a:t>
            </a:r>
            <a:r>
              <a:rPr lang="en-US" dirty="0" err="1">
                <a:latin typeface="Times New Roman"/>
                <a:ea typeface="Calibri"/>
                <a:cs typeface="Times New Roman"/>
              </a:rPr>
              <a:t>để</a:t>
            </a:r>
            <a:r>
              <a:rPr lang="en-US" dirty="0">
                <a:latin typeface="Times New Roman"/>
                <a:ea typeface="Calibri"/>
                <a:cs typeface="Times New Roman"/>
              </a:rPr>
              <a:t> </a:t>
            </a:r>
            <a:r>
              <a:rPr lang="en-US" dirty="0" err="1">
                <a:latin typeface="Times New Roman"/>
                <a:ea typeface="Calibri"/>
                <a:cs typeface="Times New Roman"/>
              </a:rPr>
              <a:t>có</a:t>
            </a:r>
            <a:r>
              <a:rPr lang="en-US" dirty="0">
                <a:latin typeface="Times New Roman"/>
                <a:ea typeface="Calibri"/>
                <a:cs typeface="Times New Roman"/>
              </a:rPr>
              <a:t> </a:t>
            </a:r>
            <a:r>
              <a:rPr lang="en-US" dirty="0" err="1">
                <a:latin typeface="Times New Roman"/>
                <a:ea typeface="Calibri"/>
                <a:cs typeface="Times New Roman"/>
              </a:rPr>
              <a:t>kết</a:t>
            </a:r>
            <a:r>
              <a:rPr lang="en-US" dirty="0">
                <a:latin typeface="Times New Roman"/>
                <a:ea typeface="Calibri"/>
                <a:cs typeface="Times New Roman"/>
              </a:rPr>
              <a:t> </a:t>
            </a:r>
            <a:r>
              <a:rPr lang="en-US" dirty="0" err="1">
                <a:latin typeface="Times New Roman"/>
                <a:ea typeface="Calibri"/>
                <a:cs typeface="Times New Roman"/>
              </a:rPr>
              <a:t>quả</a:t>
            </a:r>
            <a:r>
              <a:rPr lang="en-US" dirty="0">
                <a:latin typeface="Times New Roman"/>
                <a:ea typeface="Calibri"/>
                <a:cs typeface="Times New Roman"/>
              </a:rPr>
              <a:t> </a:t>
            </a:r>
            <a:r>
              <a:rPr lang="en-US" dirty="0" err="1">
                <a:latin typeface="Times New Roman"/>
                <a:ea typeface="Calibri"/>
                <a:cs typeface="Times New Roman"/>
              </a:rPr>
              <a:t>như</a:t>
            </a:r>
            <a:r>
              <a:rPr lang="en-US" dirty="0">
                <a:latin typeface="Times New Roman"/>
                <a:ea typeface="Calibri"/>
                <a:cs typeface="Times New Roman"/>
              </a:rPr>
              <a:t> </a:t>
            </a:r>
            <a:r>
              <a:rPr lang="en-US" dirty="0" err="1">
                <a:latin typeface="Times New Roman"/>
                <a:ea typeface="Calibri"/>
                <a:cs typeface="Times New Roman"/>
              </a:rPr>
              <a:t>mong</a:t>
            </a:r>
            <a:r>
              <a:rPr lang="en-US" dirty="0">
                <a:latin typeface="Times New Roman"/>
                <a:ea typeface="Calibri"/>
                <a:cs typeface="Times New Roman"/>
              </a:rPr>
              <a:t> </a:t>
            </a:r>
            <a:r>
              <a:rPr lang="en-US" dirty="0" err="1">
                <a:latin typeface="Times New Roman"/>
                <a:ea typeface="Calibri"/>
                <a:cs typeface="Times New Roman"/>
              </a:rPr>
              <a:t>muốn</a:t>
            </a:r>
            <a:r>
              <a:rPr lang="en-US" dirty="0">
                <a:latin typeface="Times New Roman"/>
                <a:ea typeface="Calibri"/>
                <a:cs typeface="Times New Roman"/>
              </a:rPr>
              <a:t> </a:t>
            </a:r>
            <a:r>
              <a:rPr lang="en-US" dirty="0" err="1">
                <a:latin typeface="Times New Roman"/>
                <a:ea typeface="Calibri"/>
                <a:cs typeface="Times New Roman"/>
              </a:rPr>
              <a:t>thì</a:t>
            </a:r>
            <a:r>
              <a:rPr lang="en-US" dirty="0">
                <a:latin typeface="Times New Roman"/>
                <a:ea typeface="Calibri"/>
                <a:cs typeface="Times New Roman"/>
              </a:rPr>
              <a:t> </a:t>
            </a:r>
            <a:r>
              <a:rPr lang="en-US" dirty="0" err="1">
                <a:latin typeface="Times New Roman"/>
                <a:ea typeface="Calibri"/>
                <a:cs typeface="Times New Roman"/>
              </a:rPr>
              <a:t>phải</a:t>
            </a:r>
            <a:r>
              <a:rPr lang="en-US" dirty="0">
                <a:latin typeface="Times New Roman"/>
                <a:ea typeface="Calibri"/>
                <a:cs typeface="Times New Roman"/>
              </a:rPr>
              <a:t> </a:t>
            </a:r>
            <a:r>
              <a:rPr lang="en-US" dirty="0" err="1">
                <a:latin typeface="Times New Roman"/>
                <a:ea typeface="Calibri"/>
                <a:cs typeface="Times New Roman"/>
              </a:rPr>
              <a:t>có</a:t>
            </a:r>
            <a:r>
              <a:rPr lang="en-US" dirty="0">
                <a:latin typeface="Times New Roman"/>
                <a:ea typeface="Calibri"/>
                <a:cs typeface="Times New Roman"/>
              </a:rPr>
              <a:t> </a:t>
            </a:r>
            <a:r>
              <a:rPr lang="en-US" dirty="0" err="1">
                <a:latin typeface="Times New Roman"/>
                <a:ea typeface="Calibri"/>
                <a:cs typeface="Times New Roman"/>
              </a:rPr>
              <a:t>sự</a:t>
            </a:r>
            <a:r>
              <a:rPr lang="en-US" dirty="0">
                <a:latin typeface="Times New Roman"/>
                <a:ea typeface="Calibri"/>
                <a:cs typeface="Times New Roman"/>
              </a:rPr>
              <a:t> </a:t>
            </a:r>
            <a:r>
              <a:rPr lang="en-US" dirty="0" err="1">
                <a:latin typeface="Times New Roman"/>
                <a:ea typeface="Calibri"/>
                <a:cs typeface="Times New Roman"/>
              </a:rPr>
              <a:t>kiên</a:t>
            </a:r>
            <a:r>
              <a:rPr lang="en-US" dirty="0">
                <a:latin typeface="Times New Roman"/>
                <a:ea typeface="Calibri"/>
                <a:cs typeface="Times New Roman"/>
              </a:rPr>
              <a:t> </a:t>
            </a:r>
            <a:r>
              <a:rPr lang="en-US" dirty="0" err="1">
                <a:latin typeface="Times New Roman"/>
                <a:ea typeface="Calibri"/>
                <a:cs typeface="Times New Roman"/>
              </a:rPr>
              <a:t>trì</a:t>
            </a:r>
            <a:r>
              <a:rPr lang="en-US" dirty="0">
                <a:latin typeface="Times New Roman"/>
                <a:ea typeface="Calibri"/>
                <a:cs typeface="Times New Roman"/>
              </a:rPr>
              <a:t>, </a:t>
            </a:r>
            <a:r>
              <a:rPr lang="en-US" dirty="0" err="1">
                <a:latin typeface="Times New Roman"/>
                <a:ea typeface="Calibri"/>
                <a:cs typeface="Times New Roman"/>
              </a:rPr>
              <a:t>bền</a:t>
            </a:r>
            <a:r>
              <a:rPr lang="en-US" dirty="0">
                <a:latin typeface="Times New Roman"/>
                <a:ea typeface="Calibri"/>
                <a:cs typeface="Times New Roman"/>
              </a:rPr>
              <a:t> </a:t>
            </a:r>
            <a:r>
              <a:rPr lang="en-US" dirty="0" err="1">
                <a:latin typeface="Times New Roman"/>
                <a:ea typeface="Calibri"/>
                <a:cs typeface="Times New Roman"/>
              </a:rPr>
              <a:t>chí</a:t>
            </a:r>
            <a:r>
              <a:rPr lang="en-US" dirty="0">
                <a:latin typeface="Times New Roman"/>
                <a:ea typeface="Calibri"/>
                <a:cs typeface="Times New Roman"/>
              </a:rPr>
              <a:t> </a:t>
            </a:r>
            <a:r>
              <a:rPr lang="en-US" dirty="0" err="1">
                <a:latin typeface="Times New Roman"/>
                <a:ea typeface="Calibri"/>
                <a:cs typeface="Times New Roman"/>
              </a:rPr>
              <a:t>của</a:t>
            </a:r>
            <a:r>
              <a:rPr lang="en-US" dirty="0">
                <a:latin typeface="Times New Roman"/>
                <a:ea typeface="Calibri"/>
                <a:cs typeface="Times New Roman"/>
              </a:rPr>
              <a:t> </a:t>
            </a:r>
            <a:r>
              <a:rPr lang="en-US" dirty="0" err="1">
                <a:latin typeface="Times New Roman"/>
                <a:ea typeface="Calibri"/>
                <a:cs typeface="Times New Roman"/>
              </a:rPr>
              <a:t>cả</a:t>
            </a:r>
            <a:r>
              <a:rPr lang="en-US" dirty="0">
                <a:latin typeface="Times New Roman"/>
                <a:ea typeface="Calibri"/>
                <a:cs typeface="Times New Roman"/>
              </a:rPr>
              <a:t> </a:t>
            </a:r>
            <a:r>
              <a:rPr lang="en-US" dirty="0" err="1">
                <a:latin typeface="Times New Roman"/>
                <a:ea typeface="Calibri"/>
                <a:cs typeface="Times New Roman"/>
              </a:rPr>
              <a:t>hai</a:t>
            </a:r>
            <a:r>
              <a:rPr lang="en-US" dirty="0">
                <a:latin typeface="Times New Roman"/>
                <a:ea typeface="Calibri"/>
                <a:cs typeface="Times New Roman"/>
              </a:rPr>
              <a:t> </a:t>
            </a:r>
            <a:r>
              <a:rPr lang="en-US" dirty="0" err="1">
                <a:latin typeface="Times New Roman"/>
                <a:ea typeface="Calibri"/>
                <a:cs typeface="Times New Roman"/>
              </a:rPr>
              <a:t>phía</a:t>
            </a:r>
            <a:r>
              <a:rPr lang="en-US" dirty="0">
                <a:latin typeface="Times New Roman"/>
                <a:ea typeface="Calibri"/>
                <a:cs typeface="Times New Roman"/>
              </a:rPr>
              <a:t> GV – HS </a:t>
            </a:r>
            <a:r>
              <a:rPr lang="en-US" dirty="0" err="1">
                <a:latin typeface="Times New Roman"/>
                <a:ea typeface="Calibri"/>
                <a:cs typeface="Times New Roman"/>
              </a:rPr>
              <a:t>vì</a:t>
            </a:r>
            <a:r>
              <a:rPr lang="en-US" dirty="0">
                <a:latin typeface="Times New Roman"/>
                <a:ea typeface="Calibri"/>
                <a:cs typeface="Times New Roman"/>
              </a:rPr>
              <a:t> </a:t>
            </a:r>
            <a:r>
              <a:rPr lang="en-US" dirty="0" err="1">
                <a:latin typeface="Times New Roman"/>
                <a:ea typeface="Calibri"/>
                <a:cs typeface="Times New Roman"/>
              </a:rPr>
              <a:t>thời</a:t>
            </a:r>
            <a:r>
              <a:rPr lang="en-US" dirty="0">
                <a:latin typeface="Times New Roman"/>
                <a:ea typeface="Calibri"/>
                <a:cs typeface="Times New Roman"/>
              </a:rPr>
              <a:t> </a:t>
            </a:r>
            <a:r>
              <a:rPr lang="en-US" dirty="0" err="1">
                <a:latin typeface="Times New Roman"/>
                <a:ea typeface="Calibri"/>
                <a:cs typeface="Times New Roman"/>
              </a:rPr>
              <a:t>gian</a:t>
            </a:r>
            <a:r>
              <a:rPr lang="en-US" dirty="0">
                <a:latin typeface="Times New Roman"/>
                <a:ea typeface="Calibri"/>
                <a:cs typeface="Times New Roman"/>
              </a:rPr>
              <a:t> </a:t>
            </a:r>
            <a:r>
              <a:rPr lang="en-US" dirty="0" err="1">
                <a:latin typeface="Times New Roman"/>
                <a:ea typeface="Calibri"/>
                <a:cs typeface="Times New Roman"/>
              </a:rPr>
              <a:t>không</a:t>
            </a:r>
            <a:r>
              <a:rPr lang="en-US" dirty="0">
                <a:latin typeface="Times New Roman"/>
                <a:ea typeface="Calibri"/>
                <a:cs typeface="Times New Roman"/>
              </a:rPr>
              <a:t> </a:t>
            </a:r>
            <a:r>
              <a:rPr lang="en-US" dirty="0" err="1">
                <a:latin typeface="Times New Roman"/>
                <a:ea typeface="Calibri"/>
                <a:cs typeface="Times New Roman"/>
              </a:rPr>
              <a:t>phải</a:t>
            </a:r>
            <a:r>
              <a:rPr lang="en-US" dirty="0">
                <a:latin typeface="Times New Roman"/>
                <a:ea typeface="Calibri"/>
                <a:cs typeface="Times New Roman"/>
              </a:rPr>
              <a:t> </a:t>
            </a:r>
            <a:r>
              <a:rPr lang="en-US" dirty="0" err="1">
                <a:latin typeface="Times New Roman"/>
                <a:ea typeface="Calibri"/>
                <a:cs typeface="Times New Roman"/>
              </a:rPr>
              <a:t>là</a:t>
            </a:r>
            <a:r>
              <a:rPr lang="en-US" dirty="0">
                <a:latin typeface="Times New Roman"/>
                <a:ea typeface="Calibri"/>
                <a:cs typeface="Times New Roman"/>
              </a:rPr>
              <a:t> 1 </a:t>
            </a:r>
            <a:r>
              <a:rPr lang="en-US" dirty="0" err="1">
                <a:latin typeface="Times New Roman"/>
                <a:ea typeface="Calibri"/>
                <a:cs typeface="Times New Roman"/>
              </a:rPr>
              <a:t>tuần</a:t>
            </a:r>
            <a:r>
              <a:rPr lang="en-US" dirty="0">
                <a:latin typeface="Times New Roman"/>
                <a:ea typeface="Calibri"/>
                <a:cs typeface="Times New Roman"/>
              </a:rPr>
              <a:t>, 2 </a:t>
            </a:r>
            <a:r>
              <a:rPr lang="en-US" dirty="0" err="1">
                <a:latin typeface="Times New Roman"/>
                <a:ea typeface="Calibri"/>
                <a:cs typeface="Times New Roman"/>
              </a:rPr>
              <a:t>tuần</a:t>
            </a:r>
            <a:r>
              <a:rPr lang="en-US" dirty="0">
                <a:latin typeface="Times New Roman"/>
                <a:ea typeface="Calibri"/>
                <a:cs typeface="Times New Roman"/>
              </a:rPr>
              <a:t> </a:t>
            </a:r>
            <a:r>
              <a:rPr lang="en-US" dirty="0" err="1">
                <a:latin typeface="Times New Roman"/>
                <a:ea typeface="Calibri"/>
                <a:cs typeface="Times New Roman"/>
              </a:rPr>
              <a:t>là</a:t>
            </a:r>
            <a:r>
              <a:rPr lang="en-US" dirty="0">
                <a:latin typeface="Times New Roman"/>
                <a:ea typeface="Calibri"/>
                <a:cs typeface="Times New Roman"/>
              </a:rPr>
              <a:t> </a:t>
            </a:r>
            <a:r>
              <a:rPr lang="en-US" dirty="0" err="1">
                <a:latin typeface="Times New Roman"/>
                <a:ea typeface="Calibri"/>
                <a:cs typeface="Times New Roman"/>
              </a:rPr>
              <a:t>các</a:t>
            </a:r>
            <a:r>
              <a:rPr lang="en-US" dirty="0">
                <a:latin typeface="Times New Roman"/>
                <a:ea typeface="Calibri"/>
                <a:cs typeface="Times New Roman"/>
              </a:rPr>
              <a:t> </a:t>
            </a:r>
            <a:r>
              <a:rPr lang="en-US" dirty="0" err="1">
                <a:latin typeface="Times New Roman"/>
                <a:ea typeface="Calibri"/>
                <a:cs typeface="Times New Roman"/>
              </a:rPr>
              <a:t>em</a:t>
            </a:r>
            <a:r>
              <a:rPr lang="en-US" dirty="0">
                <a:latin typeface="Times New Roman"/>
                <a:ea typeface="Calibri"/>
                <a:cs typeface="Times New Roman"/>
              </a:rPr>
              <a:t> HS </a:t>
            </a:r>
            <a:r>
              <a:rPr lang="en-US" dirty="0" err="1">
                <a:latin typeface="Times New Roman"/>
                <a:ea typeface="Calibri"/>
                <a:cs typeface="Times New Roman"/>
              </a:rPr>
              <a:t>sẽ</a:t>
            </a:r>
            <a:r>
              <a:rPr lang="en-US" dirty="0">
                <a:latin typeface="Times New Roman"/>
                <a:ea typeface="Calibri"/>
                <a:cs typeface="Times New Roman"/>
              </a:rPr>
              <a:t> </a:t>
            </a:r>
            <a:r>
              <a:rPr lang="en-US" dirty="0" err="1">
                <a:latin typeface="Times New Roman"/>
                <a:ea typeface="Calibri"/>
                <a:cs typeface="Times New Roman"/>
              </a:rPr>
              <a:t>có</a:t>
            </a:r>
            <a:r>
              <a:rPr lang="en-US" dirty="0">
                <a:latin typeface="Times New Roman"/>
                <a:ea typeface="Calibri"/>
                <a:cs typeface="Times New Roman"/>
              </a:rPr>
              <a:t> </a:t>
            </a:r>
            <a:r>
              <a:rPr lang="en-US" dirty="0" err="1">
                <a:latin typeface="Times New Roman"/>
                <a:ea typeface="Calibri"/>
                <a:cs typeface="Times New Roman"/>
              </a:rPr>
              <a:t>khả</a:t>
            </a:r>
            <a:r>
              <a:rPr lang="en-US" dirty="0">
                <a:latin typeface="Times New Roman"/>
                <a:ea typeface="Calibri"/>
                <a:cs typeface="Times New Roman"/>
              </a:rPr>
              <a:t> </a:t>
            </a:r>
            <a:r>
              <a:rPr lang="en-US" dirty="0" err="1">
                <a:latin typeface="Times New Roman"/>
                <a:ea typeface="Calibri"/>
                <a:cs typeface="Times New Roman"/>
              </a:rPr>
              <a:t>năng</a:t>
            </a:r>
            <a:r>
              <a:rPr lang="en-US" dirty="0">
                <a:latin typeface="Times New Roman"/>
                <a:ea typeface="Calibri"/>
                <a:cs typeface="Times New Roman"/>
              </a:rPr>
              <a:t> </a:t>
            </a:r>
            <a:r>
              <a:rPr lang="en-US" dirty="0" err="1">
                <a:latin typeface="Times New Roman"/>
                <a:ea typeface="Calibri"/>
                <a:cs typeface="Times New Roman"/>
              </a:rPr>
              <a:t>giải</a:t>
            </a:r>
            <a:r>
              <a:rPr lang="en-US" dirty="0">
                <a:latin typeface="Times New Roman"/>
                <a:ea typeface="Calibri"/>
                <a:cs typeface="Times New Roman"/>
              </a:rPr>
              <a:t> </a:t>
            </a:r>
            <a:r>
              <a:rPr lang="en-US" dirty="0" err="1">
                <a:latin typeface="Times New Roman"/>
                <a:ea typeface="Calibri"/>
                <a:cs typeface="Times New Roman"/>
              </a:rPr>
              <a:t>toán</a:t>
            </a:r>
            <a:r>
              <a:rPr lang="en-US" dirty="0">
                <a:latin typeface="Times New Roman"/>
                <a:ea typeface="Calibri"/>
                <a:cs typeface="Times New Roman"/>
              </a:rPr>
              <a:t> </a:t>
            </a:r>
            <a:r>
              <a:rPr lang="en-US" dirty="0" err="1">
                <a:latin typeface="Times New Roman"/>
                <a:ea typeface="Calibri"/>
                <a:cs typeface="Times New Roman"/>
              </a:rPr>
              <a:t>tốt</a:t>
            </a:r>
            <a:r>
              <a:rPr lang="en-US" dirty="0">
                <a:latin typeface="Times New Roman"/>
                <a:ea typeface="Calibri"/>
                <a:cs typeface="Times New Roman"/>
              </a:rPr>
              <a:t> </a:t>
            </a:r>
            <a:r>
              <a:rPr lang="en-US" dirty="0" err="1">
                <a:latin typeface="Times New Roman"/>
                <a:ea typeface="Calibri"/>
                <a:cs typeface="Times New Roman"/>
              </a:rPr>
              <a:t>mà</a:t>
            </a:r>
            <a:r>
              <a:rPr lang="en-US" dirty="0">
                <a:latin typeface="Times New Roman"/>
                <a:ea typeface="Calibri"/>
                <a:cs typeface="Times New Roman"/>
              </a:rPr>
              <a:t> </a:t>
            </a:r>
            <a:r>
              <a:rPr lang="en-US" dirty="0" err="1">
                <a:latin typeface="Times New Roman"/>
                <a:ea typeface="Calibri"/>
                <a:cs typeface="Times New Roman"/>
              </a:rPr>
              <a:t>đòi</a:t>
            </a:r>
            <a:r>
              <a:rPr lang="en-US" dirty="0">
                <a:latin typeface="Times New Roman"/>
                <a:ea typeface="Calibri"/>
                <a:cs typeface="Times New Roman"/>
              </a:rPr>
              <a:t> </a:t>
            </a:r>
            <a:r>
              <a:rPr lang="en-US" dirty="0" err="1">
                <a:latin typeface="Times New Roman"/>
                <a:ea typeface="Calibri"/>
                <a:cs typeface="Times New Roman"/>
              </a:rPr>
              <a:t>hỏi</a:t>
            </a:r>
            <a:r>
              <a:rPr lang="en-US" dirty="0">
                <a:latin typeface="Times New Roman"/>
                <a:ea typeface="Calibri"/>
                <a:cs typeface="Times New Roman"/>
              </a:rPr>
              <a:t> </a:t>
            </a:r>
            <a:r>
              <a:rPr lang="en-US" dirty="0" err="1">
                <a:latin typeface="Times New Roman"/>
                <a:ea typeface="Calibri"/>
                <a:cs typeface="Times New Roman"/>
              </a:rPr>
              <a:t>phải</a:t>
            </a:r>
            <a:r>
              <a:rPr lang="en-US" dirty="0">
                <a:latin typeface="Times New Roman"/>
                <a:ea typeface="Calibri"/>
                <a:cs typeface="Times New Roman"/>
              </a:rPr>
              <a:t> </a:t>
            </a:r>
            <a:r>
              <a:rPr lang="en-US" dirty="0" err="1">
                <a:latin typeface="Times New Roman"/>
                <a:ea typeface="Calibri"/>
                <a:cs typeface="Times New Roman"/>
              </a:rPr>
              <a:t>tập</a:t>
            </a:r>
            <a:r>
              <a:rPr lang="en-US" dirty="0">
                <a:latin typeface="Times New Roman"/>
                <a:ea typeface="Calibri"/>
                <a:cs typeface="Times New Roman"/>
              </a:rPr>
              <a:t> </a:t>
            </a:r>
            <a:r>
              <a:rPr lang="en-US" dirty="0" err="1">
                <a:latin typeface="Times New Roman"/>
                <a:ea typeface="Calibri"/>
                <a:cs typeface="Times New Roman"/>
              </a:rPr>
              <a:t>luyện</a:t>
            </a:r>
            <a:r>
              <a:rPr lang="en-US" dirty="0">
                <a:latin typeface="Times New Roman"/>
                <a:ea typeface="Calibri"/>
                <a:cs typeface="Times New Roman"/>
              </a:rPr>
              <a:t> </a:t>
            </a:r>
            <a:r>
              <a:rPr lang="en-US" dirty="0" err="1">
                <a:latin typeface="Times New Roman"/>
                <a:ea typeface="Calibri"/>
                <a:cs typeface="Times New Roman"/>
              </a:rPr>
              <a:t>lâu</a:t>
            </a:r>
            <a:r>
              <a:rPr lang="en-US" dirty="0">
                <a:latin typeface="Times New Roman"/>
                <a:ea typeface="Calibri"/>
                <a:cs typeface="Times New Roman"/>
              </a:rPr>
              <a:t> </a:t>
            </a:r>
            <a:r>
              <a:rPr lang="en-US" dirty="0" err="1">
                <a:latin typeface="Times New Roman"/>
                <a:ea typeface="Calibri"/>
                <a:cs typeface="Times New Roman"/>
              </a:rPr>
              <a:t>dài</a:t>
            </a:r>
            <a:r>
              <a:rPr lang="en-US" dirty="0">
                <a:latin typeface="Times New Roman"/>
                <a:ea typeface="Calibri"/>
                <a:cs typeface="Times New Roman"/>
              </a:rPr>
              <a:t> </a:t>
            </a:r>
            <a:r>
              <a:rPr lang="en-US" dirty="0" err="1">
                <a:latin typeface="Times New Roman"/>
                <a:ea typeface="Calibri"/>
                <a:cs typeface="Times New Roman"/>
              </a:rPr>
              <a:t>trong</a:t>
            </a:r>
            <a:r>
              <a:rPr lang="en-US" dirty="0">
                <a:latin typeface="Times New Roman"/>
                <a:ea typeface="Calibri"/>
                <a:cs typeface="Times New Roman"/>
              </a:rPr>
              <a:t> </a:t>
            </a:r>
            <a:r>
              <a:rPr lang="en-US" dirty="0" err="1">
                <a:latin typeface="Times New Roman"/>
                <a:ea typeface="Calibri"/>
                <a:cs typeface="Times New Roman"/>
              </a:rPr>
              <a:t>cả</a:t>
            </a:r>
            <a:r>
              <a:rPr lang="en-US" dirty="0">
                <a:latin typeface="Times New Roman"/>
                <a:ea typeface="Calibri"/>
                <a:cs typeface="Times New Roman"/>
              </a:rPr>
              <a:t> </a:t>
            </a:r>
            <a:r>
              <a:rPr lang="en-US" dirty="0" err="1">
                <a:latin typeface="Times New Roman"/>
                <a:ea typeface="Calibri"/>
                <a:cs typeface="Times New Roman"/>
              </a:rPr>
              <a:t>quá</a:t>
            </a:r>
            <a:r>
              <a:rPr lang="en-US" dirty="0">
                <a:latin typeface="Times New Roman"/>
                <a:ea typeface="Calibri"/>
                <a:cs typeface="Times New Roman"/>
              </a:rPr>
              <a:t> </a:t>
            </a:r>
            <a:r>
              <a:rPr lang="en-US" dirty="0" err="1">
                <a:latin typeface="Times New Roman"/>
                <a:ea typeface="Calibri"/>
                <a:cs typeface="Times New Roman"/>
              </a:rPr>
              <a:t>trình</a:t>
            </a:r>
            <a:r>
              <a:rPr lang="en-US" dirty="0">
                <a:latin typeface="Times New Roman"/>
                <a:ea typeface="Calibri"/>
                <a:cs typeface="Times New Roman"/>
              </a:rPr>
              <a:t> </a:t>
            </a:r>
            <a:r>
              <a:rPr lang="en-US" dirty="0" err="1">
                <a:latin typeface="Times New Roman"/>
                <a:ea typeface="Calibri"/>
                <a:cs typeface="Times New Roman"/>
              </a:rPr>
              <a:t>học</a:t>
            </a:r>
            <a:r>
              <a:rPr lang="en-US" dirty="0">
                <a:latin typeface="Times New Roman"/>
                <a:ea typeface="Calibri"/>
                <a:cs typeface="Times New Roman"/>
              </a:rPr>
              <a:t> </a:t>
            </a:r>
            <a:r>
              <a:rPr lang="en-US" dirty="0" err="1">
                <a:latin typeface="Times New Roman"/>
                <a:ea typeface="Calibri"/>
                <a:cs typeface="Times New Roman"/>
              </a:rPr>
              <a:t>tập</a:t>
            </a:r>
            <a:r>
              <a:rPr lang="en-US" dirty="0">
                <a:latin typeface="Times New Roman"/>
                <a:ea typeface="Calibri"/>
                <a:cs typeface="Times New Roman"/>
              </a:rPr>
              <a:t> </a:t>
            </a:r>
            <a:r>
              <a:rPr lang="en-US" dirty="0" err="1">
                <a:latin typeface="Times New Roman"/>
                <a:ea typeface="Calibri"/>
                <a:cs typeface="Times New Roman"/>
              </a:rPr>
              <a:t>của</a:t>
            </a:r>
            <a:r>
              <a:rPr lang="en-US" dirty="0">
                <a:latin typeface="Times New Roman"/>
                <a:ea typeface="Calibri"/>
                <a:cs typeface="Times New Roman"/>
              </a:rPr>
              <a:t> </a:t>
            </a:r>
            <a:r>
              <a:rPr lang="en-US" dirty="0" err="1">
                <a:latin typeface="Times New Roman"/>
                <a:ea typeface="Calibri"/>
                <a:cs typeface="Times New Roman"/>
              </a:rPr>
              <a:t>các</a:t>
            </a:r>
            <a:r>
              <a:rPr lang="en-US" dirty="0">
                <a:latin typeface="Times New Roman"/>
                <a:ea typeface="Calibri"/>
                <a:cs typeface="Times New Roman"/>
              </a:rPr>
              <a:t> </a:t>
            </a:r>
            <a:r>
              <a:rPr lang="en-US" dirty="0" err="1">
                <a:latin typeface="Times New Roman"/>
                <a:ea typeface="Calibri"/>
                <a:cs typeface="Times New Roman"/>
              </a:rPr>
              <a:t>em</a:t>
            </a:r>
            <a:r>
              <a:rPr lang="en-US" dirty="0">
                <a:latin typeface="Times New Roman"/>
                <a:ea typeface="Calibri"/>
                <a:cs typeface="Times New Roman"/>
              </a:rPr>
              <a:t>.</a:t>
            </a:r>
            <a:endParaRPr lang="en-US" sz="1400" dirty="0">
              <a:ea typeface="Calibri"/>
              <a:cs typeface="Times New Roman"/>
            </a:endParaRPr>
          </a:p>
        </p:txBody>
      </p:sp>
    </p:spTree>
    <p:extLst>
      <p:ext uri="{BB962C8B-B14F-4D97-AF65-F5344CB8AC3E}">
        <p14:creationId xmlns:p14="http://schemas.microsoft.com/office/powerpoint/2010/main" val="33249914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4000" b="-6000"/>
          </a:stretch>
        </a:blipFill>
        <a:effectLst/>
      </p:bgPr>
    </p:bg>
    <p:spTree>
      <p:nvGrpSpPr>
        <p:cNvPr id="1" name=""/>
        <p:cNvGrpSpPr/>
        <p:nvPr/>
      </p:nvGrpSpPr>
      <p:grpSpPr>
        <a:xfrm>
          <a:off x="0" y="0"/>
          <a:ext cx="0" cy="0"/>
          <a:chOff x="0" y="0"/>
          <a:chExt cx="0" cy="0"/>
        </a:xfrm>
      </p:grpSpPr>
      <p:sp>
        <p:nvSpPr>
          <p:cNvPr id="2" name="Rectangle 1"/>
          <p:cNvSpPr/>
          <p:nvPr/>
        </p:nvSpPr>
        <p:spPr>
          <a:xfrm>
            <a:off x="1043608" y="620688"/>
            <a:ext cx="6192688" cy="769441"/>
          </a:xfrm>
          <a:prstGeom prst="rect">
            <a:avLst/>
          </a:prstGeom>
        </p:spPr>
        <p:txBody>
          <a:bodyPr wrap="square">
            <a:spAutoFit/>
          </a:bodyPr>
          <a:lstStyle/>
          <a:p>
            <a:pPr marL="457200" indent="457200" algn="just">
              <a:spcBef>
                <a:spcPts val="600"/>
              </a:spcBef>
              <a:spcAft>
                <a:spcPts val="600"/>
              </a:spcAft>
            </a:pPr>
            <a:r>
              <a:rPr lang="en-GB" sz="4400" b="1" dirty="0">
                <a:solidFill>
                  <a:srgbClr val="FF0000"/>
                </a:solidFill>
                <a:latin typeface="Times New Roman"/>
                <a:ea typeface="Times New Roman"/>
              </a:rPr>
              <a:t> </a:t>
            </a:r>
            <a:r>
              <a:rPr lang="en-GB" sz="4400" b="1" dirty="0" err="1">
                <a:solidFill>
                  <a:srgbClr val="FF0000"/>
                </a:solidFill>
                <a:latin typeface="Times New Roman"/>
                <a:ea typeface="Times New Roman"/>
              </a:rPr>
              <a:t>Khả</a:t>
            </a:r>
            <a:r>
              <a:rPr lang="en-GB" sz="4400" b="1" dirty="0">
                <a:solidFill>
                  <a:srgbClr val="FF0000"/>
                </a:solidFill>
                <a:latin typeface="Times New Roman"/>
                <a:ea typeface="Times New Roman"/>
              </a:rPr>
              <a:t> </a:t>
            </a:r>
            <a:r>
              <a:rPr lang="en-GB" sz="4400" b="1" dirty="0" err="1">
                <a:solidFill>
                  <a:srgbClr val="FF0000"/>
                </a:solidFill>
                <a:latin typeface="Times New Roman"/>
                <a:ea typeface="Times New Roman"/>
              </a:rPr>
              <a:t>năng</a:t>
            </a:r>
            <a:r>
              <a:rPr lang="en-GB" sz="4400" b="1" dirty="0">
                <a:solidFill>
                  <a:srgbClr val="FF0000"/>
                </a:solidFill>
                <a:latin typeface="Times New Roman"/>
                <a:ea typeface="Times New Roman"/>
              </a:rPr>
              <a:t> </a:t>
            </a:r>
            <a:r>
              <a:rPr lang="en-GB" sz="4400" b="1" dirty="0" err="1">
                <a:solidFill>
                  <a:srgbClr val="FF0000"/>
                </a:solidFill>
                <a:latin typeface="Times New Roman"/>
                <a:ea typeface="Times New Roman"/>
              </a:rPr>
              <a:t>áp</a:t>
            </a:r>
            <a:r>
              <a:rPr lang="en-GB" sz="4400" b="1" dirty="0">
                <a:solidFill>
                  <a:srgbClr val="FF0000"/>
                </a:solidFill>
                <a:latin typeface="Times New Roman"/>
                <a:ea typeface="Times New Roman"/>
              </a:rPr>
              <a:t> </a:t>
            </a:r>
            <a:r>
              <a:rPr lang="en-GB" sz="4400" b="1" dirty="0" err="1">
                <a:solidFill>
                  <a:srgbClr val="FF0000"/>
                </a:solidFill>
                <a:latin typeface="Times New Roman"/>
                <a:ea typeface="Times New Roman"/>
              </a:rPr>
              <a:t>dụng</a:t>
            </a:r>
            <a:endParaRPr lang="en-US" sz="4400" dirty="0">
              <a:solidFill>
                <a:srgbClr val="FF0000"/>
              </a:solidFill>
              <a:ea typeface="Calibri"/>
              <a:cs typeface="Times New Roman"/>
            </a:endParaRPr>
          </a:p>
        </p:txBody>
      </p:sp>
      <p:sp>
        <p:nvSpPr>
          <p:cNvPr id="3" name="Rectangle 2"/>
          <p:cNvSpPr/>
          <p:nvPr/>
        </p:nvSpPr>
        <p:spPr>
          <a:xfrm>
            <a:off x="1403648" y="1844824"/>
            <a:ext cx="6912768" cy="2374689"/>
          </a:xfrm>
          <a:prstGeom prst="rect">
            <a:avLst/>
          </a:prstGeom>
        </p:spPr>
        <p:txBody>
          <a:bodyPr wrap="square">
            <a:spAutoFit/>
          </a:bodyPr>
          <a:lstStyle/>
          <a:p>
            <a:pPr indent="457200" algn="just">
              <a:lnSpc>
                <a:spcPct val="107000"/>
              </a:lnSpc>
              <a:spcBef>
                <a:spcPts val="600"/>
              </a:spcBef>
              <a:spcAft>
                <a:spcPts val="600"/>
              </a:spcAft>
            </a:pPr>
            <a:r>
              <a:rPr lang="es-ES" sz="2800" dirty="0">
                <a:latin typeface="Times New Roman"/>
                <a:ea typeface="Calibri"/>
                <a:cs typeface="Times New Roman"/>
              </a:rPr>
              <a:t>S</a:t>
            </a:r>
            <a:r>
              <a:rPr lang="vi-VN" sz="2800" dirty="0">
                <a:latin typeface="Times New Roman"/>
                <a:ea typeface="Calibri"/>
                <a:cs typeface="Times New Roman"/>
              </a:rPr>
              <a:t>áng kiến này dễ thực hiện và </a:t>
            </a:r>
            <a:r>
              <a:rPr lang="es-ES" sz="2800" dirty="0" err="1">
                <a:latin typeface="Times New Roman"/>
                <a:ea typeface="Calibri"/>
                <a:cs typeface="Times New Roman"/>
              </a:rPr>
              <a:t>đang</a:t>
            </a:r>
            <a:r>
              <a:rPr lang="es-ES" sz="2800" dirty="0">
                <a:latin typeface="Times New Roman"/>
                <a:ea typeface="Calibri"/>
                <a:cs typeface="Times New Roman"/>
              </a:rPr>
              <a:t> </a:t>
            </a:r>
            <a:r>
              <a:rPr lang="es-ES" sz="2800" dirty="0" err="1">
                <a:latin typeface="Times New Roman"/>
                <a:ea typeface="Calibri"/>
                <a:cs typeface="Times New Roman"/>
              </a:rPr>
              <a:t>được</a:t>
            </a:r>
            <a:r>
              <a:rPr lang="es-ES" sz="2800" dirty="0">
                <a:latin typeface="Times New Roman"/>
                <a:ea typeface="Calibri"/>
                <a:cs typeface="Times New Roman"/>
              </a:rPr>
              <a:t> </a:t>
            </a:r>
            <a:r>
              <a:rPr lang="es-ES" sz="2800" dirty="0" err="1">
                <a:latin typeface="Times New Roman"/>
                <a:ea typeface="Calibri"/>
                <a:cs typeface="Times New Roman"/>
              </a:rPr>
              <a:t>áp</a:t>
            </a:r>
            <a:r>
              <a:rPr lang="es-ES" sz="2800" dirty="0">
                <a:latin typeface="Times New Roman"/>
                <a:ea typeface="Calibri"/>
                <a:cs typeface="Times New Roman"/>
              </a:rPr>
              <a:t> </a:t>
            </a:r>
            <a:r>
              <a:rPr lang="es-ES" sz="2800" dirty="0" err="1">
                <a:latin typeface="Times New Roman"/>
                <a:ea typeface="Calibri"/>
                <a:cs typeface="Times New Roman"/>
              </a:rPr>
              <a:t>dụng</a:t>
            </a:r>
            <a:r>
              <a:rPr lang="es-ES" sz="2800" dirty="0">
                <a:latin typeface="Times New Roman"/>
                <a:ea typeface="Calibri"/>
                <a:cs typeface="Times New Roman"/>
              </a:rPr>
              <a:t> </a:t>
            </a:r>
            <a:r>
              <a:rPr lang="es-ES" sz="2800" dirty="0" err="1">
                <a:latin typeface="Times New Roman"/>
                <a:ea typeface="Calibri"/>
                <a:cs typeface="Times New Roman"/>
              </a:rPr>
              <a:t>tại</a:t>
            </a:r>
            <a:r>
              <a:rPr lang="es-ES" sz="2800" dirty="0">
                <a:latin typeface="Times New Roman"/>
                <a:ea typeface="Calibri"/>
                <a:cs typeface="Times New Roman"/>
              </a:rPr>
              <a:t> </a:t>
            </a:r>
            <a:r>
              <a:rPr lang="es-ES" sz="2800" dirty="0" err="1">
                <a:latin typeface="Times New Roman"/>
                <a:ea typeface="Calibri"/>
                <a:cs typeface="Times New Roman"/>
              </a:rPr>
              <a:t>tiểu</a:t>
            </a:r>
            <a:r>
              <a:rPr lang="es-ES" sz="2800" dirty="0">
                <a:latin typeface="Times New Roman"/>
                <a:ea typeface="Calibri"/>
                <a:cs typeface="Times New Roman"/>
              </a:rPr>
              <a:t> </a:t>
            </a:r>
            <a:r>
              <a:rPr lang="es-ES" sz="2800" dirty="0" err="1">
                <a:latin typeface="Times New Roman"/>
                <a:ea typeface="Calibri"/>
                <a:cs typeface="Times New Roman"/>
              </a:rPr>
              <a:t>học</a:t>
            </a:r>
            <a:r>
              <a:rPr lang="es-ES" sz="2800" dirty="0">
                <a:latin typeface="Times New Roman"/>
                <a:ea typeface="Calibri"/>
                <a:cs typeface="Times New Roman"/>
              </a:rPr>
              <a:t> ở </a:t>
            </a:r>
            <a:r>
              <a:rPr lang="es-ES" sz="2800" dirty="0" err="1">
                <a:latin typeface="Times New Roman"/>
                <a:ea typeface="Calibri"/>
                <a:cs typeface="Times New Roman"/>
              </a:rPr>
              <a:t>Trường</a:t>
            </a:r>
            <a:r>
              <a:rPr lang="es-ES" sz="2800" dirty="0">
                <a:latin typeface="Times New Roman"/>
                <a:ea typeface="Calibri"/>
                <a:cs typeface="Times New Roman"/>
              </a:rPr>
              <a:t> </a:t>
            </a:r>
            <a:r>
              <a:rPr lang="es-ES" sz="2800" dirty="0" err="1">
                <a:latin typeface="Times New Roman"/>
                <a:ea typeface="Calibri"/>
                <a:cs typeface="Times New Roman"/>
              </a:rPr>
              <a:t>Tiểu</a:t>
            </a:r>
            <a:r>
              <a:rPr lang="es-ES" sz="2800" dirty="0">
                <a:latin typeface="Times New Roman"/>
                <a:ea typeface="Calibri"/>
                <a:cs typeface="Times New Roman"/>
              </a:rPr>
              <a:t> </a:t>
            </a:r>
            <a:r>
              <a:rPr lang="es-ES" sz="2800" dirty="0" err="1">
                <a:latin typeface="Times New Roman"/>
                <a:ea typeface="Calibri"/>
                <a:cs typeface="Times New Roman"/>
              </a:rPr>
              <a:t>học</a:t>
            </a:r>
            <a:r>
              <a:rPr lang="es-ES" sz="2800" dirty="0">
                <a:latin typeface="Times New Roman"/>
                <a:ea typeface="Calibri"/>
                <a:cs typeface="Times New Roman"/>
              </a:rPr>
              <a:t> </a:t>
            </a:r>
            <a:r>
              <a:rPr lang="es-ES" sz="2800" dirty="0" err="1">
                <a:latin typeface="Times New Roman"/>
                <a:ea typeface="Calibri"/>
                <a:cs typeface="Times New Roman"/>
              </a:rPr>
              <a:t>Giồng</a:t>
            </a:r>
            <a:r>
              <a:rPr lang="es-ES" sz="2800" dirty="0">
                <a:latin typeface="Times New Roman"/>
                <a:ea typeface="Calibri"/>
                <a:cs typeface="Times New Roman"/>
              </a:rPr>
              <a:t> </a:t>
            </a:r>
            <a:r>
              <a:rPr lang="es-ES" sz="2800" dirty="0" err="1">
                <a:latin typeface="Times New Roman"/>
                <a:ea typeface="Calibri"/>
                <a:cs typeface="Times New Roman"/>
              </a:rPr>
              <a:t>Găng</a:t>
            </a:r>
            <a:r>
              <a:rPr lang="es-ES" sz="2800" dirty="0">
                <a:latin typeface="Times New Roman"/>
                <a:ea typeface="Calibri"/>
                <a:cs typeface="Times New Roman"/>
              </a:rPr>
              <a:t>. </a:t>
            </a:r>
            <a:r>
              <a:rPr lang="en-US" sz="2800" dirty="0" err="1">
                <a:latin typeface="Times New Roman"/>
                <a:ea typeface="Calibri"/>
                <a:cs typeface="Times New Roman"/>
              </a:rPr>
              <a:t>Với</a:t>
            </a:r>
            <a:r>
              <a:rPr lang="en-US" sz="2800" dirty="0">
                <a:latin typeface="Times New Roman"/>
                <a:ea typeface="Calibri"/>
                <a:cs typeface="Times New Roman"/>
              </a:rPr>
              <a:t> </a:t>
            </a:r>
            <a:r>
              <a:rPr lang="en-US" sz="2800" dirty="0" err="1">
                <a:latin typeface="Times New Roman"/>
                <a:ea typeface="Calibri"/>
                <a:cs typeface="Times New Roman"/>
              </a:rPr>
              <a:t>những</a:t>
            </a:r>
            <a:r>
              <a:rPr lang="en-US" sz="2800" dirty="0">
                <a:latin typeface="Times New Roman"/>
                <a:ea typeface="Calibri"/>
                <a:cs typeface="Times New Roman"/>
              </a:rPr>
              <a:t> </a:t>
            </a:r>
            <a:r>
              <a:rPr lang="en-US" sz="2800" dirty="0" err="1">
                <a:latin typeface="Times New Roman"/>
                <a:ea typeface="Calibri"/>
                <a:cs typeface="Times New Roman"/>
              </a:rPr>
              <a:t>kết</a:t>
            </a:r>
            <a:r>
              <a:rPr lang="en-US" sz="2800" dirty="0">
                <a:latin typeface="Times New Roman"/>
                <a:ea typeface="Calibri"/>
                <a:cs typeface="Times New Roman"/>
              </a:rPr>
              <a:t> </a:t>
            </a:r>
            <a:r>
              <a:rPr lang="en-US" sz="2800" dirty="0" err="1">
                <a:latin typeface="Times New Roman"/>
                <a:ea typeface="Calibri"/>
                <a:cs typeface="Times New Roman"/>
              </a:rPr>
              <a:t>quả</a:t>
            </a:r>
            <a:r>
              <a:rPr lang="en-US" sz="2800" dirty="0">
                <a:latin typeface="Times New Roman"/>
                <a:ea typeface="Calibri"/>
                <a:cs typeface="Times New Roman"/>
              </a:rPr>
              <a:t> </a:t>
            </a:r>
            <a:r>
              <a:rPr lang="en-US" sz="2800" dirty="0" err="1">
                <a:latin typeface="Times New Roman"/>
                <a:ea typeface="Calibri"/>
                <a:cs typeface="Times New Roman"/>
              </a:rPr>
              <a:t>hiện</a:t>
            </a:r>
            <a:r>
              <a:rPr lang="en-US" sz="2800" dirty="0">
                <a:latin typeface="Times New Roman"/>
                <a:ea typeface="Calibri"/>
                <a:cs typeface="Times New Roman"/>
              </a:rPr>
              <a:t> </a:t>
            </a:r>
            <a:r>
              <a:rPr lang="en-US" sz="2800" dirty="0" err="1">
                <a:latin typeface="Times New Roman"/>
                <a:ea typeface="Calibri"/>
                <a:cs typeface="Times New Roman"/>
              </a:rPr>
              <a:t>tại</a:t>
            </a:r>
            <a:r>
              <a:rPr lang="en-US" sz="2800" dirty="0">
                <a:latin typeface="Times New Roman"/>
                <a:ea typeface="Calibri"/>
                <a:cs typeface="Times New Roman"/>
              </a:rPr>
              <a:t> </a:t>
            </a:r>
            <a:r>
              <a:rPr lang="en-US" sz="2800" dirty="0" err="1">
                <a:latin typeface="Times New Roman"/>
                <a:ea typeface="Calibri"/>
                <a:cs typeface="Times New Roman"/>
              </a:rPr>
              <a:t>đạt</a:t>
            </a:r>
            <a:r>
              <a:rPr lang="en-US" sz="2800" dirty="0">
                <a:latin typeface="Times New Roman"/>
                <a:ea typeface="Calibri"/>
                <a:cs typeface="Times New Roman"/>
              </a:rPr>
              <a:t> </a:t>
            </a:r>
            <a:r>
              <a:rPr lang="en-US" sz="2800" dirty="0" err="1">
                <a:latin typeface="Times New Roman"/>
                <a:ea typeface="Calibri"/>
                <a:cs typeface="Times New Roman"/>
              </a:rPr>
              <a:t>được</a:t>
            </a:r>
            <a:r>
              <a:rPr lang="en-US" sz="2800" dirty="0">
                <a:latin typeface="Times New Roman"/>
                <a:ea typeface="Calibri"/>
                <a:cs typeface="Times New Roman"/>
              </a:rPr>
              <a:t>, </a:t>
            </a:r>
            <a:r>
              <a:rPr lang="en-US" sz="2800" dirty="0" err="1">
                <a:latin typeface="Times New Roman"/>
                <a:ea typeface="Calibri"/>
                <a:cs typeface="Times New Roman"/>
              </a:rPr>
              <a:t>sáng</a:t>
            </a:r>
            <a:r>
              <a:rPr lang="en-US" sz="2800" dirty="0">
                <a:latin typeface="Times New Roman"/>
                <a:ea typeface="Calibri"/>
                <a:cs typeface="Times New Roman"/>
              </a:rPr>
              <a:t> </a:t>
            </a:r>
            <a:r>
              <a:rPr lang="en-US" sz="2800" dirty="0" err="1">
                <a:latin typeface="Times New Roman"/>
                <a:ea typeface="Calibri"/>
                <a:cs typeface="Times New Roman"/>
              </a:rPr>
              <a:t>kiến</a:t>
            </a:r>
            <a:r>
              <a:rPr lang="en-US" sz="2800" dirty="0">
                <a:latin typeface="Times New Roman"/>
                <a:ea typeface="Calibri"/>
                <a:cs typeface="Times New Roman"/>
              </a:rPr>
              <a:t> </a:t>
            </a:r>
            <a:r>
              <a:rPr lang="en-US" sz="2800" dirty="0" err="1">
                <a:latin typeface="Times New Roman"/>
                <a:ea typeface="Calibri"/>
                <a:cs typeface="Times New Roman"/>
              </a:rPr>
              <a:t>có</a:t>
            </a:r>
            <a:r>
              <a:rPr lang="en-US" sz="2800" dirty="0">
                <a:latin typeface="Times New Roman"/>
                <a:ea typeface="Calibri"/>
                <a:cs typeface="Times New Roman"/>
              </a:rPr>
              <a:t> </a:t>
            </a:r>
            <a:r>
              <a:rPr lang="en-US" sz="2800" dirty="0" err="1">
                <a:latin typeface="Times New Roman"/>
                <a:ea typeface="Calibri"/>
                <a:cs typeface="Times New Roman"/>
              </a:rPr>
              <a:t>thể</a:t>
            </a:r>
            <a:r>
              <a:rPr lang="en-US" sz="2800" dirty="0">
                <a:latin typeface="Times New Roman"/>
                <a:ea typeface="Calibri"/>
                <a:cs typeface="Times New Roman"/>
              </a:rPr>
              <a:t> </a:t>
            </a:r>
            <a:r>
              <a:rPr lang="en-US" sz="2800" dirty="0" err="1">
                <a:latin typeface="Times New Roman"/>
                <a:ea typeface="Calibri"/>
                <a:cs typeface="Times New Roman"/>
              </a:rPr>
              <a:t>áp</a:t>
            </a:r>
            <a:r>
              <a:rPr lang="en-US" sz="2800" dirty="0">
                <a:latin typeface="Times New Roman"/>
                <a:ea typeface="Calibri"/>
                <a:cs typeface="Times New Roman"/>
              </a:rPr>
              <a:t> </a:t>
            </a:r>
            <a:r>
              <a:rPr lang="en-US" sz="2800" dirty="0" err="1">
                <a:latin typeface="Times New Roman"/>
                <a:ea typeface="Calibri"/>
                <a:cs typeface="Times New Roman"/>
              </a:rPr>
              <a:t>dụng</a:t>
            </a:r>
            <a:r>
              <a:rPr lang="en-US" sz="2800" dirty="0">
                <a:latin typeface="Times New Roman"/>
                <a:ea typeface="Calibri"/>
                <a:cs typeface="Times New Roman"/>
              </a:rPr>
              <a:t> </a:t>
            </a:r>
            <a:r>
              <a:rPr lang="en-US" sz="2800" dirty="0" err="1">
                <a:latin typeface="Times New Roman"/>
                <a:ea typeface="Calibri"/>
                <a:cs typeface="Times New Roman"/>
              </a:rPr>
              <a:t>được</a:t>
            </a:r>
            <a:r>
              <a:rPr lang="en-US" sz="2800" dirty="0">
                <a:latin typeface="Times New Roman"/>
                <a:ea typeface="Calibri"/>
                <a:cs typeface="Times New Roman"/>
              </a:rPr>
              <a:t> </a:t>
            </a:r>
            <a:r>
              <a:rPr lang="en-US" sz="2800" dirty="0" err="1">
                <a:latin typeface="Times New Roman"/>
                <a:ea typeface="Calibri"/>
                <a:cs typeface="Times New Roman"/>
              </a:rPr>
              <a:t>cho</a:t>
            </a:r>
            <a:r>
              <a:rPr lang="en-US" sz="2800" dirty="0">
                <a:latin typeface="Times New Roman"/>
                <a:ea typeface="Calibri"/>
                <a:cs typeface="Times New Roman"/>
              </a:rPr>
              <a:t> </a:t>
            </a:r>
            <a:r>
              <a:rPr lang="en-US" sz="2800" dirty="0" err="1">
                <a:latin typeface="Times New Roman"/>
                <a:ea typeface="Calibri"/>
                <a:cs typeface="Times New Roman"/>
              </a:rPr>
              <a:t>các</a:t>
            </a:r>
            <a:r>
              <a:rPr lang="en-US" sz="2800" dirty="0">
                <a:latin typeface="Times New Roman"/>
                <a:ea typeface="Calibri"/>
                <a:cs typeface="Times New Roman"/>
              </a:rPr>
              <a:t> </a:t>
            </a:r>
            <a:r>
              <a:rPr lang="en-US" sz="2800" dirty="0" err="1">
                <a:latin typeface="Times New Roman"/>
                <a:ea typeface="Calibri"/>
                <a:cs typeface="Times New Roman"/>
              </a:rPr>
              <a:t>khối</a:t>
            </a:r>
            <a:r>
              <a:rPr lang="en-US" sz="2800" dirty="0">
                <a:latin typeface="Times New Roman"/>
                <a:ea typeface="Calibri"/>
                <a:cs typeface="Times New Roman"/>
              </a:rPr>
              <a:t> </a:t>
            </a:r>
            <a:r>
              <a:rPr lang="en-US" sz="2800" dirty="0" err="1">
                <a:latin typeface="Times New Roman"/>
                <a:ea typeface="Calibri"/>
                <a:cs typeface="Times New Roman"/>
              </a:rPr>
              <a:t>lớp</a:t>
            </a:r>
            <a:r>
              <a:rPr lang="en-US" sz="2800" dirty="0">
                <a:latin typeface="Times New Roman"/>
                <a:ea typeface="Calibri"/>
                <a:cs typeface="Times New Roman"/>
              </a:rPr>
              <a:t> </a:t>
            </a:r>
            <a:r>
              <a:rPr lang="vi-VN" sz="2800" dirty="0">
                <a:latin typeface="Times New Roman"/>
                <a:ea typeface="Calibri"/>
                <a:cs typeface="Times New Roman"/>
              </a:rPr>
              <a:t>ở tiểu học </a:t>
            </a:r>
            <a:r>
              <a:rPr lang="en-US" sz="2800" dirty="0" err="1">
                <a:latin typeface="Times New Roman"/>
                <a:ea typeface="Calibri"/>
                <a:cs typeface="Times New Roman"/>
              </a:rPr>
              <a:t>trên</a:t>
            </a:r>
            <a:r>
              <a:rPr lang="en-US" sz="2800" dirty="0">
                <a:latin typeface="Times New Roman"/>
                <a:ea typeface="Calibri"/>
                <a:cs typeface="Times New Roman"/>
              </a:rPr>
              <a:t> </a:t>
            </a:r>
            <a:r>
              <a:rPr lang="en-US" sz="2800" dirty="0" err="1">
                <a:latin typeface="Times New Roman"/>
                <a:ea typeface="Calibri"/>
                <a:cs typeface="Times New Roman"/>
              </a:rPr>
              <a:t>địa</a:t>
            </a:r>
            <a:r>
              <a:rPr lang="en-US" sz="2800" dirty="0">
                <a:latin typeface="Times New Roman"/>
                <a:ea typeface="Calibri"/>
                <a:cs typeface="Times New Roman"/>
              </a:rPr>
              <a:t> </a:t>
            </a:r>
            <a:r>
              <a:rPr lang="en-US" sz="2800" dirty="0" err="1">
                <a:latin typeface="Times New Roman"/>
                <a:ea typeface="Calibri"/>
                <a:cs typeface="Times New Roman"/>
              </a:rPr>
              <a:t>bàn</a:t>
            </a:r>
            <a:r>
              <a:rPr lang="en-US" sz="2800" dirty="0">
                <a:latin typeface="Times New Roman"/>
                <a:ea typeface="Calibri"/>
                <a:cs typeface="Times New Roman"/>
              </a:rPr>
              <a:t> </a:t>
            </a:r>
            <a:r>
              <a:rPr lang="en-US" sz="2800" dirty="0" err="1">
                <a:latin typeface="Times New Roman"/>
                <a:ea typeface="Calibri"/>
                <a:cs typeface="Times New Roman"/>
              </a:rPr>
              <a:t>huyện</a:t>
            </a:r>
            <a:r>
              <a:rPr lang="vi-VN" sz="2800" dirty="0">
                <a:latin typeface="Times New Roman"/>
                <a:ea typeface="Calibri"/>
                <a:cs typeface="Times New Roman"/>
              </a:rPr>
              <a:t>, tỉnh</a:t>
            </a:r>
            <a:r>
              <a:rPr lang="en-US" sz="2800" dirty="0">
                <a:latin typeface="Times New Roman"/>
                <a:ea typeface="Calibri"/>
                <a:cs typeface="Times New Roman"/>
              </a:rPr>
              <a:t>.</a:t>
            </a:r>
            <a:endParaRPr lang="en-US" sz="2800" dirty="0">
              <a:ea typeface="Calibri"/>
              <a:cs typeface="Times New Roman"/>
            </a:endParaRPr>
          </a:p>
        </p:txBody>
      </p:sp>
    </p:spTree>
    <p:extLst>
      <p:ext uri="{BB962C8B-B14F-4D97-AF65-F5344CB8AC3E}">
        <p14:creationId xmlns:p14="http://schemas.microsoft.com/office/powerpoint/2010/main" val="15893249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 r="-5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94286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a:xfrm>
            <a:off x="0" y="692696"/>
            <a:ext cx="9144000" cy="707886"/>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vi-VN" sz="4000" b="1" cap="all" spc="0" dirty="0">
                <a:ln/>
                <a:solidFill>
                  <a:srgbClr val="002060"/>
                </a:solidFill>
                <a:effectLst>
                  <a:outerShdw blurRad="38100" dist="38100" dir="2700000" algn="tl">
                    <a:srgbClr val="000000">
                      <a:alpha val="43137"/>
                    </a:srgbClr>
                  </a:outerShdw>
                  <a:reflection blurRad="10000" stA="55000" endPos="48000" dist="500" dir="5400000" sy="-100000" algn="bl" rotWithShape="0"/>
                </a:effectLst>
                <a:latin typeface="+mj-lt"/>
              </a:rPr>
              <a:t>THỰC TRẠNG</a:t>
            </a:r>
            <a:endParaRPr lang="en-US" sz="4000" b="1" cap="all" spc="0" dirty="0">
              <a:ln/>
              <a:solidFill>
                <a:srgbClr val="002060"/>
              </a:solidFill>
              <a:effectLst>
                <a:outerShdw blurRad="38100" dist="38100" dir="2700000" algn="tl">
                  <a:srgbClr val="000000">
                    <a:alpha val="43137"/>
                  </a:srgbClr>
                </a:outerShdw>
                <a:reflection blurRad="10000" stA="55000" endPos="48000" dist="500" dir="5400000" sy="-100000" algn="bl" rotWithShape="0"/>
              </a:effectLst>
              <a:latin typeface="+mj-lt"/>
            </a:endParaRPr>
          </a:p>
        </p:txBody>
      </p:sp>
      <p:sp>
        <p:nvSpPr>
          <p:cNvPr id="6" name="Rectangle 5"/>
          <p:cNvSpPr/>
          <p:nvPr/>
        </p:nvSpPr>
        <p:spPr>
          <a:xfrm>
            <a:off x="251520" y="2636912"/>
            <a:ext cx="8712968" cy="954107"/>
          </a:xfrm>
          <a:prstGeom prst="rect">
            <a:avLst/>
          </a:prstGeom>
        </p:spPr>
        <p:txBody>
          <a:bodyPr wrap="square">
            <a:spAutoFit/>
          </a:bodyPr>
          <a:lstStyle/>
          <a:p>
            <a:pPr algn="just"/>
            <a:endParaRPr lang="vi-VN" sz="2800" b="1" i="1" u="sng">
              <a:latin typeface="+mj-lt"/>
            </a:endParaRPr>
          </a:p>
          <a:p>
            <a:pPr algn="just"/>
            <a:endParaRPr lang="vi-VN" sz="2800" dirty="0">
              <a:latin typeface="+mj-lt"/>
            </a:endParaRPr>
          </a:p>
        </p:txBody>
      </p:sp>
      <p:graphicFrame>
        <p:nvGraphicFramePr>
          <p:cNvPr id="8" name="Diagram 7"/>
          <p:cNvGraphicFramePr/>
          <p:nvPr>
            <p:extLst>
              <p:ext uri="{D42A27DB-BD31-4B8C-83A1-F6EECF244321}">
                <p14:modId xmlns:p14="http://schemas.microsoft.com/office/powerpoint/2010/main" val="3555549081"/>
              </p:ext>
            </p:extLst>
          </p:nvPr>
        </p:nvGraphicFramePr>
        <p:xfrm>
          <a:off x="5228" y="2276872"/>
          <a:ext cx="9031268" cy="43960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5-Point Star 8">
            <a:hlinkClick r:id="rId8" action="ppaction://hlinksldjump"/>
          </p:cNvPr>
          <p:cNvSpPr/>
          <p:nvPr/>
        </p:nvSpPr>
        <p:spPr>
          <a:xfrm>
            <a:off x="8637287" y="6361552"/>
            <a:ext cx="395536" cy="33136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919120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971600" y="188640"/>
            <a:ext cx="8172400" cy="707886"/>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vi-VN" sz="4000" b="1" cap="all" spc="0" dirty="0">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mj-lt"/>
              </a:rPr>
              <a:t>THỰC TRẠNG ĐƠN VỊ </a:t>
            </a:r>
            <a:endParaRPr lang="en-US" sz="4000" b="1" cap="all" spc="0" dirty="0">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mj-lt"/>
            </a:endParaRPr>
          </a:p>
        </p:txBody>
      </p:sp>
      <p:sp>
        <p:nvSpPr>
          <p:cNvPr id="5" name="5-Point Star 4">
            <a:hlinkClick r:id="rId3" action="ppaction://hlinksldjump"/>
          </p:cNvPr>
          <p:cNvSpPr/>
          <p:nvPr/>
        </p:nvSpPr>
        <p:spPr>
          <a:xfrm>
            <a:off x="8637287" y="6361552"/>
            <a:ext cx="395536" cy="33136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p:cNvSpPr/>
          <p:nvPr/>
        </p:nvSpPr>
        <p:spPr>
          <a:xfrm>
            <a:off x="1403648" y="2132856"/>
            <a:ext cx="7431407" cy="3033972"/>
          </a:xfrm>
          <a:prstGeom prst="rect">
            <a:avLst/>
          </a:prstGeom>
        </p:spPr>
        <p:txBody>
          <a:bodyPr wrap="square">
            <a:spAutoFit/>
          </a:bodyPr>
          <a:lstStyle/>
          <a:p>
            <a:pPr lvl="0" indent="457200" algn="just">
              <a:lnSpc>
                <a:spcPct val="107000"/>
              </a:lnSpc>
              <a:spcBef>
                <a:spcPts val="600"/>
              </a:spcBef>
              <a:spcAft>
                <a:spcPts val="600"/>
              </a:spcAft>
            </a:pPr>
            <a:r>
              <a:rPr lang="en-GB" sz="2000" dirty="0" err="1">
                <a:solidFill>
                  <a:prstClr val="black"/>
                </a:solidFill>
                <a:latin typeface="Times New Roman" pitchFamily="18" charset="0"/>
                <a:ea typeface="Times New Roman"/>
                <a:cs typeface="Times New Roman" pitchFamily="18" charset="0"/>
              </a:rPr>
              <a:t>Thực</a:t>
            </a:r>
            <a:r>
              <a:rPr lang="en-GB" sz="2000" dirty="0">
                <a:solidFill>
                  <a:prstClr val="black"/>
                </a:solidFill>
                <a:latin typeface="Times New Roman" pitchFamily="18" charset="0"/>
                <a:ea typeface="Times New Roman"/>
                <a:cs typeface="Times New Roman" pitchFamily="18" charset="0"/>
              </a:rPr>
              <a:t> </a:t>
            </a:r>
            <a:r>
              <a:rPr lang="en-GB" sz="2000" dirty="0" err="1">
                <a:solidFill>
                  <a:prstClr val="black"/>
                </a:solidFill>
                <a:latin typeface="Times New Roman" pitchFamily="18" charset="0"/>
                <a:ea typeface="Times New Roman"/>
                <a:cs typeface="Times New Roman" pitchFamily="18" charset="0"/>
              </a:rPr>
              <a:t>hiện</a:t>
            </a:r>
            <a:r>
              <a:rPr lang="en-GB" sz="2000" dirty="0">
                <a:solidFill>
                  <a:prstClr val="black"/>
                </a:solidFill>
                <a:latin typeface="Times New Roman" pitchFamily="18" charset="0"/>
                <a:ea typeface="Times New Roman"/>
                <a:cs typeface="Times New Roman" pitchFamily="18" charset="0"/>
              </a:rPr>
              <a:t> </a:t>
            </a:r>
            <a:r>
              <a:rPr lang="en-GB" sz="2000" dirty="0" err="1">
                <a:solidFill>
                  <a:prstClr val="black"/>
                </a:solidFill>
                <a:latin typeface="Times New Roman" pitchFamily="18" charset="0"/>
                <a:ea typeface="Times New Roman"/>
                <a:cs typeface="Times New Roman" pitchFamily="18" charset="0"/>
              </a:rPr>
              <a:t>công</a:t>
            </a:r>
            <a:r>
              <a:rPr lang="en-GB" sz="2000" dirty="0">
                <a:solidFill>
                  <a:prstClr val="black"/>
                </a:solidFill>
                <a:latin typeface="Times New Roman" pitchFamily="18" charset="0"/>
                <a:ea typeface="Times New Roman"/>
                <a:cs typeface="Times New Roman" pitchFamily="18" charset="0"/>
              </a:rPr>
              <a:t> </a:t>
            </a:r>
            <a:r>
              <a:rPr lang="en-GB" sz="2000" dirty="0" err="1">
                <a:solidFill>
                  <a:prstClr val="black"/>
                </a:solidFill>
                <a:latin typeface="Times New Roman" pitchFamily="18" charset="0"/>
                <a:ea typeface="Times New Roman"/>
                <a:cs typeface="Times New Roman" pitchFamily="18" charset="0"/>
              </a:rPr>
              <a:t>văn</a:t>
            </a:r>
            <a:r>
              <a:rPr lang="en-GB" sz="2000" dirty="0">
                <a:solidFill>
                  <a:prstClr val="black"/>
                </a:solidFill>
                <a:latin typeface="Times New Roman" pitchFamily="18" charset="0"/>
                <a:ea typeface="Times New Roman"/>
                <a:cs typeface="Times New Roman" pitchFamily="18" charset="0"/>
              </a:rPr>
              <a:t> </a:t>
            </a:r>
            <a:r>
              <a:rPr lang="en-GB" sz="2000" dirty="0" err="1">
                <a:solidFill>
                  <a:prstClr val="black"/>
                </a:solidFill>
                <a:latin typeface="Times New Roman" pitchFamily="18" charset="0"/>
                <a:ea typeface="Times New Roman"/>
                <a:cs typeface="Times New Roman" pitchFamily="18" charset="0"/>
              </a:rPr>
              <a:t>số</a:t>
            </a:r>
            <a:r>
              <a:rPr lang="en-GB" sz="2000" dirty="0">
                <a:solidFill>
                  <a:prstClr val="black"/>
                </a:solidFill>
                <a:latin typeface="Times New Roman" pitchFamily="18" charset="0"/>
                <a:ea typeface="Times New Roman"/>
                <a:cs typeface="Times New Roman" pitchFamily="18" charset="0"/>
              </a:rPr>
              <a:t> 4612/BGDĐT-GDTH, </a:t>
            </a:r>
            <a:r>
              <a:rPr lang="en-GB" sz="2000" dirty="0" err="1">
                <a:solidFill>
                  <a:prstClr val="black"/>
                </a:solidFill>
                <a:latin typeface="Times New Roman" pitchFamily="18" charset="0"/>
                <a:ea typeface="Times New Roman"/>
                <a:cs typeface="Times New Roman" pitchFamily="18" charset="0"/>
              </a:rPr>
              <a:t>ngày</a:t>
            </a:r>
            <a:r>
              <a:rPr lang="en-GB" sz="2000" dirty="0">
                <a:solidFill>
                  <a:prstClr val="black"/>
                </a:solidFill>
                <a:latin typeface="Times New Roman" pitchFamily="18" charset="0"/>
                <a:ea typeface="Times New Roman"/>
                <a:cs typeface="Times New Roman" pitchFamily="18" charset="0"/>
              </a:rPr>
              <a:t> 03 </a:t>
            </a:r>
            <a:r>
              <a:rPr lang="en-GB" sz="2000" dirty="0" err="1">
                <a:solidFill>
                  <a:prstClr val="black"/>
                </a:solidFill>
                <a:latin typeface="Times New Roman" pitchFamily="18" charset="0"/>
                <a:ea typeface="Times New Roman"/>
                <a:cs typeface="Times New Roman" pitchFamily="18" charset="0"/>
              </a:rPr>
              <a:t>tháng</a:t>
            </a:r>
            <a:r>
              <a:rPr lang="en-GB" sz="2000" dirty="0">
                <a:solidFill>
                  <a:prstClr val="black"/>
                </a:solidFill>
                <a:latin typeface="Times New Roman" pitchFamily="18" charset="0"/>
                <a:ea typeface="Times New Roman"/>
                <a:cs typeface="Times New Roman" pitchFamily="18" charset="0"/>
              </a:rPr>
              <a:t> 10 </a:t>
            </a:r>
            <a:r>
              <a:rPr lang="en-GB" sz="2000" dirty="0" err="1">
                <a:solidFill>
                  <a:prstClr val="black"/>
                </a:solidFill>
                <a:latin typeface="Times New Roman" pitchFamily="18" charset="0"/>
                <a:ea typeface="Times New Roman"/>
                <a:cs typeface="Times New Roman" pitchFamily="18" charset="0"/>
              </a:rPr>
              <a:t>năm</a:t>
            </a:r>
            <a:r>
              <a:rPr lang="en-GB" sz="2000" dirty="0">
                <a:solidFill>
                  <a:prstClr val="black"/>
                </a:solidFill>
                <a:latin typeface="Times New Roman" pitchFamily="18" charset="0"/>
                <a:ea typeface="Times New Roman"/>
                <a:cs typeface="Times New Roman" pitchFamily="18" charset="0"/>
              </a:rPr>
              <a:t> 2017</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của</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Bộ</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Giáo</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dục</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và</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Đào</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tạo</a:t>
            </a:r>
            <a:r>
              <a:rPr lang="en-US" sz="2000" dirty="0">
                <a:solidFill>
                  <a:srgbClr val="333333"/>
                </a:solidFill>
                <a:latin typeface="Times New Roman" pitchFamily="18" charset="0"/>
                <a:ea typeface="Calibri"/>
                <a:cs typeface="Times New Roman" pitchFamily="18" charset="0"/>
              </a:rPr>
              <a:t> </a:t>
            </a:r>
            <a:r>
              <a:rPr lang="en-GB" sz="2000" dirty="0" err="1">
                <a:solidFill>
                  <a:prstClr val="black"/>
                </a:solidFill>
                <a:latin typeface="Times New Roman" pitchFamily="18" charset="0"/>
                <a:ea typeface="Times New Roman"/>
                <a:cs typeface="Times New Roman" pitchFamily="18" charset="0"/>
              </a:rPr>
              <a:t>về</a:t>
            </a:r>
            <a:r>
              <a:rPr lang="en-GB" sz="2000" dirty="0">
                <a:solidFill>
                  <a:prstClr val="black"/>
                </a:solidFill>
                <a:latin typeface="Times New Roman" pitchFamily="18" charset="0"/>
                <a:ea typeface="Times New Roman"/>
                <a:cs typeface="Times New Roman" pitchFamily="18" charset="0"/>
              </a:rPr>
              <a:t> </a:t>
            </a:r>
            <a:r>
              <a:rPr lang="vi-VN" sz="2000" dirty="0">
                <a:solidFill>
                  <a:srgbClr val="000000"/>
                </a:solidFill>
                <a:latin typeface="Times New Roman" pitchFamily="18" charset="0"/>
                <a:ea typeface="Calibri"/>
                <a:cs typeface="Times New Roman" pitchFamily="18" charset="0"/>
              </a:rPr>
              <a:t>hướng dẫn thực hiện chương trình giáo dục phổ thông hiện hành theo định hướng phát triển năng lực và phẩm chất học sinh từ năm học 2017-2018</a:t>
            </a:r>
            <a:r>
              <a:rPr lang="en-US" sz="2000" dirty="0">
                <a:solidFill>
                  <a:srgbClr val="000000"/>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Công</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văn</a:t>
            </a:r>
            <a:r>
              <a:rPr lang="en-US" sz="2000" dirty="0">
                <a:solidFill>
                  <a:srgbClr val="333333"/>
                </a:solidFill>
                <a:latin typeface="Times New Roman" pitchFamily="18" charset="0"/>
                <a:ea typeface="Calibri"/>
                <a:cs typeface="Times New Roman" pitchFamily="18" charset="0"/>
              </a:rPr>
              <a:t> 3799/BGDĐT-GDTH </a:t>
            </a:r>
            <a:r>
              <a:rPr lang="en-US" sz="2000" dirty="0" err="1">
                <a:solidFill>
                  <a:srgbClr val="333333"/>
                </a:solidFill>
                <a:latin typeface="Times New Roman" pitchFamily="18" charset="0"/>
                <a:ea typeface="Calibri"/>
                <a:cs typeface="Times New Roman" pitchFamily="18" charset="0"/>
              </a:rPr>
              <a:t>ngày</a:t>
            </a:r>
            <a:r>
              <a:rPr lang="en-US" sz="2000" dirty="0">
                <a:solidFill>
                  <a:srgbClr val="333333"/>
                </a:solidFill>
                <a:latin typeface="Times New Roman" pitchFamily="18" charset="0"/>
                <a:ea typeface="Calibri"/>
                <a:cs typeface="Times New Roman" pitchFamily="18" charset="0"/>
              </a:rPr>
              <a:t> 09 </a:t>
            </a:r>
            <a:r>
              <a:rPr lang="en-US" sz="2000" dirty="0" err="1">
                <a:solidFill>
                  <a:srgbClr val="333333"/>
                </a:solidFill>
                <a:latin typeface="Times New Roman" pitchFamily="18" charset="0"/>
                <a:ea typeface="Calibri"/>
                <a:cs typeface="Times New Roman" pitchFamily="18" charset="0"/>
              </a:rPr>
              <a:t>tháng</a:t>
            </a:r>
            <a:r>
              <a:rPr lang="en-US" sz="2000" dirty="0">
                <a:solidFill>
                  <a:srgbClr val="333333"/>
                </a:solidFill>
                <a:latin typeface="Times New Roman" pitchFamily="18" charset="0"/>
                <a:ea typeface="Calibri"/>
                <a:cs typeface="Times New Roman" pitchFamily="18" charset="0"/>
              </a:rPr>
              <a:t> 9 </a:t>
            </a:r>
            <a:r>
              <a:rPr lang="en-US" sz="2000" dirty="0" err="1">
                <a:solidFill>
                  <a:srgbClr val="333333"/>
                </a:solidFill>
                <a:latin typeface="Times New Roman" pitchFamily="18" charset="0"/>
                <a:ea typeface="Calibri"/>
                <a:cs typeface="Times New Roman" pitchFamily="18" charset="0"/>
              </a:rPr>
              <a:t>năm</a:t>
            </a:r>
            <a:r>
              <a:rPr lang="en-US" sz="2000" dirty="0">
                <a:solidFill>
                  <a:srgbClr val="333333"/>
                </a:solidFill>
                <a:latin typeface="Times New Roman" pitchFamily="18" charset="0"/>
                <a:ea typeface="Calibri"/>
                <a:cs typeface="Times New Roman" pitchFamily="18" charset="0"/>
              </a:rPr>
              <a:t> 2021 </a:t>
            </a:r>
            <a:r>
              <a:rPr lang="en-US" sz="2000" dirty="0" err="1">
                <a:solidFill>
                  <a:srgbClr val="333333"/>
                </a:solidFill>
                <a:latin typeface="Times New Roman" pitchFamily="18" charset="0"/>
                <a:ea typeface="Calibri"/>
                <a:cs typeface="Times New Roman" pitchFamily="18" charset="0"/>
              </a:rPr>
              <a:t>của</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Bộ</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Giáo</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dục</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và</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Đào</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tạo</a:t>
            </a:r>
            <a:r>
              <a:rPr lang="en-US" sz="2000" dirty="0">
                <a:solidFill>
                  <a:srgbClr val="333333"/>
                </a:solidFill>
                <a:latin typeface="Times New Roman" pitchFamily="18" charset="0"/>
                <a:ea typeface="Calibri"/>
                <a:cs typeface="Times New Roman" pitchFamily="18" charset="0"/>
              </a:rPr>
              <a:t> </a:t>
            </a:r>
            <a:r>
              <a:rPr lang="en-US" sz="2000" dirty="0" err="1">
                <a:solidFill>
                  <a:prstClr val="black"/>
                </a:solidFill>
                <a:latin typeface="Times New Roman" pitchFamily="18" charset="0"/>
                <a:ea typeface="Calibri"/>
                <a:cs typeface="Times New Roman" pitchFamily="18" charset="0"/>
              </a:rPr>
              <a:t>về</a:t>
            </a:r>
            <a:r>
              <a:rPr lang="en-US" sz="2000" dirty="0">
                <a:solidFill>
                  <a:prstClr val="black"/>
                </a:solidFill>
                <a:latin typeface="Times New Roman" pitchFamily="18" charset="0"/>
                <a:ea typeface="Calibri"/>
                <a:cs typeface="Times New Roman" pitchFamily="18" charset="0"/>
              </a:rPr>
              <a:t> </a:t>
            </a:r>
            <a:r>
              <a:rPr lang="en-US" sz="2000" dirty="0" err="1">
                <a:solidFill>
                  <a:prstClr val="black"/>
                </a:solidFill>
                <a:latin typeface="Times New Roman" pitchFamily="18" charset="0"/>
                <a:ea typeface="Calibri"/>
                <a:cs typeface="Times New Roman" pitchFamily="18" charset="0"/>
              </a:rPr>
              <a:t>việc</a:t>
            </a:r>
            <a:r>
              <a:rPr lang="en-US" sz="2000" dirty="0">
                <a:solidFill>
                  <a:prstClr val="black"/>
                </a:solidFill>
                <a:latin typeface="Times New Roman" pitchFamily="18" charset="0"/>
                <a:ea typeface="Calibri"/>
                <a:cs typeface="Times New Roman" pitchFamily="18" charset="0"/>
              </a:rPr>
              <a:t> </a:t>
            </a:r>
            <a:r>
              <a:rPr lang="en-US" sz="2000" dirty="0" err="1">
                <a:solidFill>
                  <a:prstClr val="black"/>
                </a:solidFill>
                <a:latin typeface="Times New Roman" pitchFamily="18" charset="0"/>
                <a:ea typeface="Calibri"/>
                <a:cs typeface="Times New Roman" pitchFamily="18" charset="0"/>
              </a:rPr>
              <a:t>thực</a:t>
            </a:r>
            <a:r>
              <a:rPr lang="en-US" sz="2000" dirty="0">
                <a:solidFill>
                  <a:prstClr val="black"/>
                </a:solidFill>
                <a:latin typeface="Times New Roman" pitchFamily="18" charset="0"/>
                <a:ea typeface="Calibri"/>
                <a:cs typeface="Times New Roman" pitchFamily="18" charset="0"/>
              </a:rPr>
              <a:t> </a:t>
            </a:r>
            <a:r>
              <a:rPr lang="en-US" sz="2000" dirty="0" err="1">
                <a:solidFill>
                  <a:prstClr val="black"/>
                </a:solidFill>
                <a:latin typeface="Times New Roman" pitchFamily="18" charset="0"/>
                <a:ea typeface="Calibri"/>
                <a:cs typeface="Times New Roman" pitchFamily="18" charset="0"/>
              </a:rPr>
              <a:t>hiện</a:t>
            </a:r>
            <a:r>
              <a:rPr lang="en-US" sz="2000" dirty="0">
                <a:solidFill>
                  <a:prstClr val="black"/>
                </a:solidFill>
                <a:latin typeface="Times New Roman" pitchFamily="18" charset="0"/>
                <a:ea typeface="Calibri"/>
                <a:cs typeface="Times New Roman" pitchFamily="18" charset="0"/>
              </a:rPr>
              <a:t> </a:t>
            </a:r>
            <a:r>
              <a:rPr lang="en-US" sz="2000" dirty="0" err="1">
                <a:solidFill>
                  <a:prstClr val="black"/>
                </a:solidFill>
                <a:latin typeface="Times New Roman" pitchFamily="18" charset="0"/>
                <a:ea typeface="Calibri"/>
                <a:cs typeface="Times New Roman" pitchFamily="18" charset="0"/>
              </a:rPr>
              <a:t>kế</a:t>
            </a:r>
            <a:r>
              <a:rPr lang="en-US" sz="2000" dirty="0">
                <a:solidFill>
                  <a:prstClr val="black"/>
                </a:solidFill>
                <a:latin typeface="Times New Roman" pitchFamily="18" charset="0"/>
                <a:ea typeface="Calibri"/>
                <a:cs typeface="Times New Roman" pitchFamily="18" charset="0"/>
              </a:rPr>
              <a:t> </a:t>
            </a:r>
            <a:r>
              <a:rPr lang="en-US" sz="2000" dirty="0" err="1">
                <a:solidFill>
                  <a:prstClr val="black"/>
                </a:solidFill>
                <a:latin typeface="Times New Roman" pitchFamily="18" charset="0"/>
                <a:ea typeface="Calibri"/>
                <a:cs typeface="Times New Roman" pitchFamily="18" charset="0"/>
              </a:rPr>
              <a:t>hoạch</a:t>
            </a:r>
            <a:r>
              <a:rPr lang="en-US" sz="2000" dirty="0">
                <a:solidFill>
                  <a:prstClr val="black"/>
                </a:solidFill>
                <a:latin typeface="Times New Roman" pitchFamily="18" charset="0"/>
                <a:ea typeface="Calibri"/>
                <a:cs typeface="Times New Roman" pitchFamily="18" charset="0"/>
              </a:rPr>
              <a:t> </a:t>
            </a:r>
            <a:r>
              <a:rPr lang="en-US" sz="2000" dirty="0" err="1">
                <a:solidFill>
                  <a:prstClr val="black"/>
                </a:solidFill>
                <a:latin typeface="Times New Roman" pitchFamily="18" charset="0"/>
                <a:ea typeface="Calibri"/>
                <a:cs typeface="Times New Roman" pitchFamily="18" charset="0"/>
              </a:rPr>
              <a:t>giáo</a:t>
            </a:r>
            <a:r>
              <a:rPr lang="en-US" sz="2000" dirty="0">
                <a:solidFill>
                  <a:prstClr val="black"/>
                </a:solidFill>
                <a:latin typeface="Times New Roman" pitchFamily="18" charset="0"/>
                <a:ea typeface="Calibri"/>
                <a:cs typeface="Times New Roman" pitchFamily="18" charset="0"/>
              </a:rPr>
              <a:t> </a:t>
            </a:r>
            <a:r>
              <a:rPr lang="en-US" sz="2000" dirty="0" err="1">
                <a:solidFill>
                  <a:prstClr val="black"/>
                </a:solidFill>
                <a:latin typeface="Times New Roman" pitchFamily="18" charset="0"/>
                <a:ea typeface="Calibri"/>
                <a:cs typeface="Times New Roman" pitchFamily="18" charset="0"/>
              </a:rPr>
              <a:t>dục</a:t>
            </a:r>
            <a:r>
              <a:rPr lang="en-US" sz="2000" dirty="0">
                <a:solidFill>
                  <a:prstClr val="black"/>
                </a:solidFill>
                <a:latin typeface="Times New Roman" pitchFamily="18" charset="0"/>
                <a:ea typeface="Calibri"/>
                <a:cs typeface="Times New Roman" pitchFamily="18" charset="0"/>
              </a:rPr>
              <a:t> </a:t>
            </a:r>
            <a:r>
              <a:rPr lang="en-US" sz="2000" dirty="0" err="1">
                <a:solidFill>
                  <a:prstClr val="black"/>
                </a:solidFill>
                <a:latin typeface="Times New Roman" pitchFamily="18" charset="0"/>
                <a:ea typeface="Calibri"/>
                <a:cs typeface="Times New Roman" pitchFamily="18" charset="0"/>
              </a:rPr>
              <a:t>đối</a:t>
            </a:r>
            <a:r>
              <a:rPr lang="en-US" sz="2000" dirty="0">
                <a:solidFill>
                  <a:prstClr val="black"/>
                </a:solidFill>
                <a:latin typeface="Times New Roman" pitchFamily="18" charset="0"/>
                <a:ea typeface="Calibri"/>
                <a:cs typeface="Times New Roman" pitchFamily="18" charset="0"/>
              </a:rPr>
              <a:t> </a:t>
            </a:r>
            <a:r>
              <a:rPr lang="en-US" sz="2000" dirty="0" err="1">
                <a:solidFill>
                  <a:prstClr val="black"/>
                </a:solidFill>
                <a:latin typeface="Times New Roman" pitchFamily="18" charset="0"/>
                <a:ea typeface="Calibri"/>
                <a:cs typeface="Times New Roman" pitchFamily="18" charset="0"/>
              </a:rPr>
              <a:t>với</a:t>
            </a:r>
            <a:r>
              <a:rPr lang="en-US" sz="2000" dirty="0">
                <a:solidFill>
                  <a:prstClr val="black"/>
                </a:solidFill>
                <a:latin typeface="Times New Roman" pitchFamily="18" charset="0"/>
                <a:ea typeface="Calibri"/>
                <a:cs typeface="Times New Roman" pitchFamily="18" charset="0"/>
              </a:rPr>
              <a:t> </a:t>
            </a:r>
            <a:r>
              <a:rPr lang="en-US" sz="2000" dirty="0" err="1">
                <a:solidFill>
                  <a:prstClr val="black"/>
                </a:solidFill>
                <a:latin typeface="Times New Roman" pitchFamily="18" charset="0"/>
                <a:ea typeface="Calibri"/>
                <a:cs typeface="Times New Roman" pitchFamily="18" charset="0"/>
              </a:rPr>
              <a:t>lớp</a:t>
            </a:r>
            <a:r>
              <a:rPr lang="en-US" sz="2000" dirty="0">
                <a:solidFill>
                  <a:prstClr val="black"/>
                </a:solidFill>
                <a:latin typeface="Times New Roman" pitchFamily="18" charset="0"/>
                <a:ea typeface="Calibri"/>
                <a:cs typeface="Times New Roman" pitchFamily="18" charset="0"/>
              </a:rPr>
              <a:t> 5 </a:t>
            </a:r>
            <a:r>
              <a:rPr lang="en-US" sz="2000" dirty="0" err="1">
                <a:solidFill>
                  <a:prstClr val="black"/>
                </a:solidFill>
                <a:latin typeface="Times New Roman" pitchFamily="18" charset="0"/>
                <a:ea typeface="Calibri"/>
                <a:cs typeface="Times New Roman" pitchFamily="18" charset="0"/>
              </a:rPr>
              <a:t>đáp</a:t>
            </a:r>
            <a:r>
              <a:rPr lang="en-US" sz="2000" dirty="0">
                <a:solidFill>
                  <a:prstClr val="black"/>
                </a:solidFill>
                <a:latin typeface="Times New Roman" pitchFamily="18" charset="0"/>
                <a:ea typeface="Calibri"/>
                <a:cs typeface="Times New Roman" pitchFamily="18" charset="0"/>
              </a:rPr>
              <a:t> </a:t>
            </a:r>
            <a:r>
              <a:rPr lang="en-US" sz="2000" dirty="0" err="1">
                <a:solidFill>
                  <a:prstClr val="black"/>
                </a:solidFill>
                <a:latin typeface="Times New Roman" pitchFamily="18" charset="0"/>
                <a:ea typeface="Calibri"/>
                <a:cs typeface="Times New Roman" pitchFamily="18" charset="0"/>
              </a:rPr>
              <a:t>ứng</a:t>
            </a:r>
            <a:r>
              <a:rPr lang="en-US" sz="2000" dirty="0">
                <a:solidFill>
                  <a:prstClr val="black"/>
                </a:solidFill>
                <a:latin typeface="Times New Roman" pitchFamily="18" charset="0"/>
                <a:ea typeface="Calibri"/>
                <a:cs typeface="Times New Roman" pitchFamily="18" charset="0"/>
              </a:rPr>
              <a:t> </a:t>
            </a:r>
            <a:r>
              <a:rPr lang="en-US" sz="2000" dirty="0" err="1">
                <a:solidFill>
                  <a:prstClr val="black"/>
                </a:solidFill>
                <a:latin typeface="Times New Roman" pitchFamily="18" charset="0"/>
                <a:ea typeface="Calibri"/>
                <a:cs typeface="Times New Roman" pitchFamily="18" charset="0"/>
              </a:rPr>
              <a:t>chương</a:t>
            </a:r>
            <a:r>
              <a:rPr lang="en-US" sz="2000" dirty="0">
                <a:solidFill>
                  <a:prstClr val="black"/>
                </a:solidFill>
                <a:latin typeface="Times New Roman" pitchFamily="18" charset="0"/>
                <a:ea typeface="Calibri"/>
                <a:cs typeface="Times New Roman" pitchFamily="18" charset="0"/>
              </a:rPr>
              <a:t> </a:t>
            </a:r>
            <a:r>
              <a:rPr lang="en-US" sz="2000" dirty="0" err="1">
                <a:solidFill>
                  <a:prstClr val="black"/>
                </a:solidFill>
                <a:latin typeface="Times New Roman" pitchFamily="18" charset="0"/>
                <a:ea typeface="Calibri"/>
                <a:cs typeface="Times New Roman" pitchFamily="18" charset="0"/>
              </a:rPr>
              <a:t>trình</a:t>
            </a:r>
            <a:r>
              <a:rPr lang="en-US" sz="2000" dirty="0">
                <a:solidFill>
                  <a:prstClr val="black"/>
                </a:solidFill>
                <a:latin typeface="Times New Roman" pitchFamily="18" charset="0"/>
                <a:ea typeface="Calibri"/>
                <a:cs typeface="Times New Roman" pitchFamily="18" charset="0"/>
              </a:rPr>
              <a:t> </a:t>
            </a:r>
            <a:r>
              <a:rPr lang="en-US" sz="2000" dirty="0" err="1">
                <a:solidFill>
                  <a:prstClr val="black"/>
                </a:solidFill>
                <a:latin typeface="Times New Roman" pitchFamily="18" charset="0"/>
                <a:ea typeface="Calibri"/>
                <a:cs typeface="Times New Roman" pitchFamily="18" charset="0"/>
              </a:rPr>
              <a:t>giáo</a:t>
            </a:r>
            <a:r>
              <a:rPr lang="en-US" sz="2000" dirty="0">
                <a:solidFill>
                  <a:prstClr val="black"/>
                </a:solidFill>
                <a:latin typeface="Times New Roman" pitchFamily="18" charset="0"/>
                <a:ea typeface="Calibri"/>
                <a:cs typeface="Times New Roman" pitchFamily="18" charset="0"/>
              </a:rPr>
              <a:t> </a:t>
            </a:r>
            <a:r>
              <a:rPr lang="en-US" sz="2000" dirty="0" err="1">
                <a:solidFill>
                  <a:prstClr val="black"/>
                </a:solidFill>
                <a:latin typeface="Times New Roman" pitchFamily="18" charset="0"/>
                <a:ea typeface="Calibri"/>
                <a:cs typeface="Times New Roman" pitchFamily="18" charset="0"/>
              </a:rPr>
              <a:t>dục</a:t>
            </a:r>
            <a:r>
              <a:rPr lang="en-US" sz="2000" dirty="0">
                <a:solidFill>
                  <a:prstClr val="black"/>
                </a:solidFill>
                <a:latin typeface="Times New Roman" pitchFamily="18" charset="0"/>
                <a:ea typeface="Calibri"/>
                <a:cs typeface="Times New Roman" pitchFamily="18" charset="0"/>
              </a:rPr>
              <a:t> </a:t>
            </a:r>
            <a:r>
              <a:rPr lang="en-US" sz="2000" dirty="0" err="1">
                <a:solidFill>
                  <a:prstClr val="black"/>
                </a:solidFill>
                <a:latin typeface="Times New Roman" pitchFamily="18" charset="0"/>
                <a:ea typeface="Calibri"/>
                <a:cs typeface="Times New Roman" pitchFamily="18" charset="0"/>
              </a:rPr>
              <a:t>phổ</a:t>
            </a:r>
            <a:r>
              <a:rPr lang="en-US" sz="2000" dirty="0">
                <a:solidFill>
                  <a:prstClr val="black"/>
                </a:solidFill>
                <a:latin typeface="Times New Roman" pitchFamily="18" charset="0"/>
                <a:ea typeface="Calibri"/>
                <a:cs typeface="Times New Roman" pitchFamily="18" charset="0"/>
              </a:rPr>
              <a:t> </a:t>
            </a:r>
            <a:r>
              <a:rPr lang="en-US" sz="2000" dirty="0" err="1">
                <a:solidFill>
                  <a:prstClr val="black"/>
                </a:solidFill>
                <a:latin typeface="Times New Roman" pitchFamily="18" charset="0"/>
                <a:ea typeface="Calibri"/>
                <a:cs typeface="Times New Roman" pitchFamily="18" charset="0"/>
              </a:rPr>
              <a:t>thông</a:t>
            </a:r>
            <a:r>
              <a:rPr lang="en-US" sz="2000" dirty="0">
                <a:solidFill>
                  <a:prstClr val="black"/>
                </a:solidFill>
                <a:latin typeface="Times New Roman" pitchFamily="18" charset="0"/>
                <a:ea typeface="Calibri"/>
                <a:cs typeface="Times New Roman" pitchFamily="18" charset="0"/>
              </a:rPr>
              <a:t> 2018</a:t>
            </a:r>
            <a:r>
              <a:rPr lang="en-US" sz="2000" b="1"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trường</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Tiểu</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học</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Giồng</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Găng</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đã</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triển</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khai</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nhiều</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hoạt</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động</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sinh</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hoạt</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với</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các</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chuyên</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đề</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thiết</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thực</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mang</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tính</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sáng</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tạo</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cao</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trong</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dạy</a:t>
            </a:r>
            <a:r>
              <a:rPr lang="en-US" sz="2000" dirty="0">
                <a:solidFill>
                  <a:srgbClr val="333333"/>
                </a:solidFill>
                <a:latin typeface="Times New Roman" pitchFamily="18" charset="0"/>
                <a:ea typeface="Calibri"/>
                <a:cs typeface="Times New Roman" pitchFamily="18" charset="0"/>
              </a:rPr>
              <a:t> </a:t>
            </a:r>
            <a:r>
              <a:rPr lang="en-US" sz="2000" dirty="0" err="1">
                <a:solidFill>
                  <a:srgbClr val="333333"/>
                </a:solidFill>
                <a:latin typeface="Times New Roman" pitchFamily="18" charset="0"/>
                <a:ea typeface="Calibri"/>
                <a:cs typeface="Times New Roman" pitchFamily="18" charset="0"/>
              </a:rPr>
              <a:t>học</a:t>
            </a:r>
            <a:r>
              <a:rPr lang="en-US" sz="2000" b="1" i="1" dirty="0">
                <a:solidFill>
                  <a:srgbClr val="333333"/>
                </a:solidFill>
                <a:latin typeface="Times New Roman" pitchFamily="18" charset="0"/>
                <a:ea typeface="Calibri"/>
                <a:cs typeface="Times New Roman" pitchFamily="18" charset="0"/>
              </a:rPr>
              <a:t>.</a:t>
            </a:r>
            <a:r>
              <a:rPr lang="en-US" sz="2000" dirty="0">
                <a:solidFill>
                  <a:srgbClr val="333333"/>
                </a:solidFill>
                <a:latin typeface="Times New Roman" pitchFamily="18" charset="0"/>
                <a:ea typeface="Calibri"/>
                <a:cs typeface="Times New Roman" pitchFamily="18" charset="0"/>
              </a:rPr>
              <a:t> </a:t>
            </a:r>
            <a:endParaRPr lang="en-US" sz="2000" dirty="0">
              <a:solidFill>
                <a:prstClr val="black"/>
              </a:solidFill>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38482320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971600" y="188640"/>
            <a:ext cx="8172400" cy="707886"/>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vi-VN" sz="4000" b="1" cap="all" dirty="0">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Times New Roman"/>
              </a:rPr>
              <a:t>THỰC TRẠNG ĐƠN VỊ </a:t>
            </a:r>
            <a:endParaRPr lang="en-US" sz="4000" b="1" cap="all" dirty="0">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Calibri Light"/>
            </a:endParaRPr>
          </a:p>
        </p:txBody>
      </p:sp>
      <p:sp>
        <p:nvSpPr>
          <p:cNvPr id="5" name="5-Point Star 4">
            <a:hlinkClick r:id="rId3" action="ppaction://hlinksldjump"/>
          </p:cNvPr>
          <p:cNvSpPr/>
          <p:nvPr/>
        </p:nvSpPr>
        <p:spPr>
          <a:xfrm>
            <a:off x="8637287" y="6361552"/>
            <a:ext cx="395536" cy="33136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 name="Rectangle 5"/>
          <p:cNvSpPr/>
          <p:nvPr/>
        </p:nvSpPr>
        <p:spPr>
          <a:xfrm>
            <a:off x="2051720" y="2209203"/>
            <a:ext cx="6678488" cy="2744982"/>
          </a:xfrm>
          <a:prstGeom prst="rect">
            <a:avLst/>
          </a:prstGeom>
        </p:spPr>
        <p:txBody>
          <a:bodyPr wrap="square">
            <a:spAutoFit/>
          </a:bodyPr>
          <a:lstStyle/>
          <a:p>
            <a:pPr indent="457200" algn="just">
              <a:lnSpc>
                <a:spcPct val="107000"/>
              </a:lnSpc>
              <a:spcBef>
                <a:spcPts val="600"/>
              </a:spcBef>
              <a:spcAft>
                <a:spcPts val="600"/>
              </a:spcAft>
            </a:pPr>
            <a:r>
              <a:rPr lang="en-US" dirty="0" err="1">
                <a:solidFill>
                  <a:srgbClr val="333333"/>
                </a:solidFill>
                <a:latin typeface="Times New Roman"/>
                <a:ea typeface="Calibri"/>
                <a:cs typeface="Times New Roman"/>
              </a:rPr>
              <a:t>Đối</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với</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chương</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trình</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lớp</a:t>
            </a:r>
            <a:r>
              <a:rPr lang="en-US" dirty="0">
                <a:solidFill>
                  <a:srgbClr val="333333"/>
                </a:solidFill>
                <a:latin typeface="Times New Roman"/>
                <a:ea typeface="Calibri"/>
                <a:cs typeface="Times New Roman"/>
              </a:rPr>
              <a:t> 5, </a:t>
            </a:r>
            <a:r>
              <a:rPr lang="en-US" dirty="0" err="1">
                <a:solidFill>
                  <a:srgbClr val="333333"/>
                </a:solidFill>
                <a:latin typeface="Times New Roman"/>
                <a:ea typeface="Calibri"/>
                <a:cs typeface="Times New Roman"/>
              </a:rPr>
              <a:t>nhà</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trường</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luôn</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đặc</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biệt</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quan</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tâm</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đến</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chất</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lượng</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học</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tập</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và</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rèn</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luyện</a:t>
            </a:r>
            <a:r>
              <a:rPr lang="en-US" dirty="0">
                <a:solidFill>
                  <a:srgbClr val="333333"/>
                </a:solidFill>
                <a:latin typeface="Times New Roman"/>
                <a:ea typeface="Calibri"/>
                <a:cs typeface="Times New Roman"/>
              </a:rPr>
              <a:t> </a:t>
            </a:r>
            <a:r>
              <a:rPr lang="vi-VN" dirty="0">
                <a:solidFill>
                  <a:srgbClr val="000000"/>
                </a:solidFill>
                <a:latin typeface="Times New Roman"/>
                <a:ea typeface="Calibri"/>
                <a:cs typeface="Times New Roman"/>
              </a:rPr>
              <a:t>năng lực và phẩm chất </a:t>
            </a:r>
            <a:r>
              <a:rPr lang="en-US" dirty="0" err="1">
                <a:solidFill>
                  <a:srgbClr val="333333"/>
                </a:solidFill>
                <a:latin typeface="Times New Roman"/>
                <a:ea typeface="Calibri"/>
                <a:cs typeface="Times New Roman"/>
              </a:rPr>
              <a:t>cho</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học</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sinh</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Vì</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đây</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là</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năm</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học</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cuối</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cấp</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Tiểu</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học</a:t>
            </a:r>
            <a:r>
              <a:rPr lang="en-US" dirty="0">
                <a:solidFill>
                  <a:srgbClr val="333333"/>
                </a:solidFill>
                <a:latin typeface="Times New Roman"/>
                <a:ea typeface="Calibri"/>
                <a:cs typeface="Times New Roman"/>
              </a:rPr>
              <a:t>, sang </a:t>
            </a:r>
            <a:r>
              <a:rPr lang="en-US" dirty="0" err="1">
                <a:solidFill>
                  <a:srgbClr val="333333"/>
                </a:solidFill>
                <a:latin typeface="Times New Roman"/>
                <a:ea typeface="Calibri"/>
                <a:cs typeface="Times New Roman"/>
              </a:rPr>
              <a:t>năm</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học</a:t>
            </a:r>
            <a:r>
              <a:rPr lang="en-US" dirty="0">
                <a:solidFill>
                  <a:srgbClr val="333333"/>
                </a:solidFill>
                <a:latin typeface="Times New Roman"/>
                <a:ea typeface="Calibri"/>
                <a:cs typeface="Times New Roman"/>
              </a:rPr>
              <a:t> 2023-2024, </a:t>
            </a:r>
            <a:r>
              <a:rPr lang="en-US" dirty="0" err="1">
                <a:solidFill>
                  <a:srgbClr val="333333"/>
                </a:solidFill>
                <a:latin typeface="Times New Roman"/>
                <a:ea typeface="Calibri"/>
                <a:cs typeface="Times New Roman"/>
              </a:rPr>
              <a:t>các</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em</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sẽ</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được</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học</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theo</a:t>
            </a:r>
            <a:r>
              <a:rPr lang="en-US" dirty="0">
                <a:solidFill>
                  <a:srgbClr val="333333"/>
                </a:solidFill>
                <a:latin typeface="Times New Roman"/>
                <a:ea typeface="Calibri"/>
                <a:cs typeface="Times New Roman"/>
              </a:rPr>
              <a:t> </a:t>
            </a:r>
            <a:r>
              <a:rPr lang="en-US" dirty="0" err="1">
                <a:latin typeface="Times New Roman" pitchFamily="18" charset="0"/>
                <a:ea typeface="Calibri"/>
                <a:cs typeface="Times New Roman" pitchFamily="18" charset="0"/>
              </a:rPr>
              <a:t>chương</a:t>
            </a:r>
            <a:r>
              <a:rPr lang="en-US" dirty="0">
                <a:latin typeface="Times New Roman" pitchFamily="18" charset="0"/>
                <a:ea typeface="Calibri"/>
                <a:cs typeface="Times New Roman" pitchFamily="18" charset="0"/>
              </a:rPr>
              <a:t> </a:t>
            </a:r>
            <a:r>
              <a:rPr lang="en-US" dirty="0" err="1">
                <a:latin typeface="Times New Roman" pitchFamily="18" charset="0"/>
                <a:ea typeface="Calibri"/>
                <a:cs typeface="Times New Roman" pitchFamily="18" charset="0"/>
              </a:rPr>
              <a:t>trình</a:t>
            </a:r>
            <a:r>
              <a:rPr lang="en-US" dirty="0">
                <a:latin typeface="Times New Roman" pitchFamily="18" charset="0"/>
                <a:ea typeface="Calibri"/>
                <a:cs typeface="Times New Roman" pitchFamily="18" charset="0"/>
              </a:rPr>
              <a:t> </a:t>
            </a:r>
            <a:r>
              <a:rPr lang="en-US" dirty="0" err="1">
                <a:latin typeface="Times New Roman" pitchFamily="18" charset="0"/>
                <a:ea typeface="Calibri"/>
                <a:cs typeface="Times New Roman" pitchFamily="18" charset="0"/>
              </a:rPr>
              <a:t>giáo</a:t>
            </a:r>
            <a:r>
              <a:rPr lang="en-US" dirty="0">
                <a:latin typeface="Times New Roman" pitchFamily="18" charset="0"/>
                <a:ea typeface="Calibri"/>
                <a:cs typeface="Times New Roman" pitchFamily="18" charset="0"/>
              </a:rPr>
              <a:t> </a:t>
            </a:r>
            <a:r>
              <a:rPr lang="en-US" dirty="0" err="1">
                <a:latin typeface="Times New Roman" pitchFamily="18" charset="0"/>
                <a:ea typeface="Calibri"/>
                <a:cs typeface="Times New Roman" pitchFamily="18" charset="0"/>
              </a:rPr>
              <a:t>dục</a:t>
            </a:r>
            <a:r>
              <a:rPr lang="en-US" dirty="0">
                <a:latin typeface="Times New Roman" pitchFamily="18" charset="0"/>
                <a:ea typeface="Calibri"/>
                <a:cs typeface="Times New Roman" pitchFamily="18" charset="0"/>
              </a:rPr>
              <a:t> </a:t>
            </a:r>
            <a:r>
              <a:rPr lang="en-US" dirty="0" err="1">
                <a:latin typeface="Times New Roman" pitchFamily="18" charset="0"/>
                <a:ea typeface="Calibri"/>
                <a:cs typeface="Times New Roman" pitchFamily="18" charset="0"/>
              </a:rPr>
              <a:t>phổ</a:t>
            </a:r>
            <a:r>
              <a:rPr lang="en-US" dirty="0">
                <a:latin typeface="Times New Roman" pitchFamily="18" charset="0"/>
                <a:ea typeface="Calibri"/>
                <a:cs typeface="Times New Roman" pitchFamily="18" charset="0"/>
              </a:rPr>
              <a:t> </a:t>
            </a:r>
            <a:r>
              <a:rPr lang="en-US" dirty="0" err="1">
                <a:latin typeface="Times New Roman" pitchFamily="18" charset="0"/>
                <a:ea typeface="Calibri"/>
                <a:cs typeface="Times New Roman" pitchFamily="18" charset="0"/>
              </a:rPr>
              <a:t>thông</a:t>
            </a:r>
            <a:r>
              <a:rPr lang="en-US" dirty="0">
                <a:solidFill>
                  <a:srgbClr val="333333"/>
                </a:solidFill>
                <a:latin typeface="Times New Roman" pitchFamily="18" charset="0"/>
                <a:ea typeface="Calibri"/>
                <a:cs typeface="Times New Roman" pitchFamily="18" charset="0"/>
              </a:rPr>
              <a:t> </a:t>
            </a:r>
            <a:r>
              <a:rPr lang="en-US" dirty="0">
                <a:solidFill>
                  <a:srgbClr val="333333"/>
                </a:solidFill>
                <a:latin typeface="Times New Roman"/>
                <a:ea typeface="Calibri"/>
                <a:cs typeface="Times New Roman"/>
              </a:rPr>
              <a:t>2018 ở </a:t>
            </a:r>
            <a:r>
              <a:rPr lang="en-US" dirty="0" err="1">
                <a:solidFill>
                  <a:srgbClr val="333333"/>
                </a:solidFill>
                <a:latin typeface="Times New Roman"/>
                <a:ea typeface="Calibri"/>
                <a:cs typeface="Times New Roman"/>
              </a:rPr>
              <a:t>lớp</a:t>
            </a:r>
            <a:r>
              <a:rPr lang="en-US" dirty="0">
                <a:solidFill>
                  <a:srgbClr val="333333"/>
                </a:solidFill>
                <a:latin typeface="Times New Roman"/>
                <a:ea typeface="Calibri"/>
                <a:cs typeface="Times New Roman"/>
              </a:rPr>
              <a:t> 6, </a:t>
            </a:r>
            <a:r>
              <a:rPr lang="en-US" dirty="0" err="1">
                <a:solidFill>
                  <a:srgbClr val="333333"/>
                </a:solidFill>
                <a:latin typeface="Times New Roman"/>
                <a:ea typeface="Calibri"/>
                <a:cs typeface="Times New Roman"/>
              </a:rPr>
              <a:t>vì</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vậy</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không</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chỉ</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riêng</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giáo</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viên</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dạy</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lớp</a:t>
            </a:r>
            <a:r>
              <a:rPr lang="en-US" dirty="0">
                <a:solidFill>
                  <a:srgbClr val="333333"/>
                </a:solidFill>
                <a:latin typeface="Times New Roman"/>
                <a:ea typeface="Calibri"/>
                <a:cs typeface="Times New Roman"/>
              </a:rPr>
              <a:t> 5 </a:t>
            </a:r>
            <a:r>
              <a:rPr lang="en-US" dirty="0" err="1">
                <a:solidFill>
                  <a:srgbClr val="333333"/>
                </a:solidFill>
                <a:latin typeface="Times New Roman"/>
                <a:ea typeface="Calibri"/>
                <a:cs typeface="Times New Roman"/>
              </a:rPr>
              <a:t>mà</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nhà</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trường</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cùng</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với</a:t>
            </a:r>
            <a:r>
              <a:rPr lang="en-US" dirty="0">
                <a:solidFill>
                  <a:srgbClr val="333333"/>
                </a:solidFill>
                <a:latin typeface="Times New Roman"/>
                <a:ea typeface="Calibri"/>
                <a:cs typeface="Times New Roman"/>
              </a:rPr>
              <a:t> cha </a:t>
            </a:r>
            <a:r>
              <a:rPr lang="en-US" dirty="0" err="1">
                <a:solidFill>
                  <a:srgbClr val="333333"/>
                </a:solidFill>
                <a:latin typeface="Times New Roman"/>
                <a:ea typeface="Calibri"/>
                <a:cs typeface="Times New Roman"/>
              </a:rPr>
              <a:t>mẹ</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học</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sinh</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phải</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quan</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tâm</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hỗ</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trợ</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kịp</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thời</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tạo</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tâm</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thế</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vững</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chắc</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cho</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các</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em</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chiếm</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lĩnh</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kiến</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thức</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một</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cách</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dễ</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dàng</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Để</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làm</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được</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điều</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này</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hiện</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tại</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nhà</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trường</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đã</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trang</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bị</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tương</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đối</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đầy</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đủ</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cơ</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sở</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vật</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chất</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thiết</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bị</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dạy</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học</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Phân</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công</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giáo</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viên</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có</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kinh</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nghiệm</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để</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giảng</a:t>
            </a:r>
            <a:r>
              <a:rPr lang="en-US" dirty="0">
                <a:solidFill>
                  <a:srgbClr val="333333"/>
                </a:solidFill>
                <a:latin typeface="Times New Roman"/>
                <a:ea typeface="Calibri"/>
                <a:cs typeface="Times New Roman"/>
              </a:rPr>
              <a:t> </a:t>
            </a:r>
            <a:r>
              <a:rPr lang="en-US" dirty="0" err="1">
                <a:solidFill>
                  <a:srgbClr val="333333"/>
                </a:solidFill>
                <a:latin typeface="Times New Roman"/>
                <a:ea typeface="Calibri"/>
                <a:cs typeface="Times New Roman"/>
              </a:rPr>
              <a:t>dạy</a:t>
            </a:r>
            <a:r>
              <a:rPr lang="en-US" dirty="0">
                <a:solidFill>
                  <a:srgbClr val="333333"/>
                </a:solidFill>
                <a:latin typeface="Times New Roman"/>
                <a:ea typeface="Calibri"/>
                <a:cs typeface="Times New Roman"/>
              </a:rPr>
              <a:t>. </a:t>
            </a:r>
            <a:endParaRPr lang="en-US" sz="1400" dirty="0">
              <a:ea typeface="Calibri"/>
              <a:cs typeface="Times New Roman"/>
            </a:endParaRPr>
          </a:p>
        </p:txBody>
      </p:sp>
    </p:spTree>
    <p:extLst>
      <p:ext uri="{BB962C8B-B14F-4D97-AF65-F5344CB8AC3E}">
        <p14:creationId xmlns:p14="http://schemas.microsoft.com/office/powerpoint/2010/main" val="26949324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971600" y="188640"/>
            <a:ext cx="8172400" cy="707886"/>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vi-VN" sz="4000" b="1" cap="all" spc="0" dirty="0">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mj-lt"/>
              </a:rPr>
              <a:t>THỰC TRẠNG bản thân</a:t>
            </a:r>
            <a:endParaRPr lang="en-US" sz="4000" b="1" cap="all" spc="0" dirty="0">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mj-lt"/>
            </a:endParaRPr>
          </a:p>
        </p:txBody>
      </p:sp>
      <p:graphicFrame>
        <p:nvGraphicFramePr>
          <p:cNvPr id="5" name="Diagram 4"/>
          <p:cNvGraphicFramePr/>
          <p:nvPr>
            <p:extLst>
              <p:ext uri="{D42A27DB-BD31-4B8C-83A1-F6EECF244321}">
                <p14:modId xmlns:p14="http://schemas.microsoft.com/office/powerpoint/2010/main" val="4226229193"/>
              </p:ext>
            </p:extLst>
          </p:nvPr>
        </p:nvGraphicFramePr>
        <p:xfrm>
          <a:off x="395536" y="1268760"/>
          <a:ext cx="8973616" cy="50405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8637073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971600" y="188640"/>
            <a:ext cx="8172400" cy="707886"/>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vi-VN" sz="4000" b="1" cap="all" dirty="0">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Times New Roman"/>
              </a:rPr>
              <a:t>THỰC TRẠNG bản thân</a:t>
            </a:r>
            <a:endParaRPr lang="en-US" sz="4000" b="1" cap="all" dirty="0">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Calibri Light"/>
            </a:endParaRPr>
          </a:p>
        </p:txBody>
      </p:sp>
      <p:graphicFrame>
        <p:nvGraphicFramePr>
          <p:cNvPr id="5" name="Diagram 4"/>
          <p:cNvGraphicFramePr/>
          <p:nvPr>
            <p:extLst>
              <p:ext uri="{D42A27DB-BD31-4B8C-83A1-F6EECF244321}">
                <p14:modId xmlns:p14="http://schemas.microsoft.com/office/powerpoint/2010/main" val="353730959"/>
              </p:ext>
            </p:extLst>
          </p:nvPr>
        </p:nvGraphicFramePr>
        <p:xfrm>
          <a:off x="395536" y="1268760"/>
          <a:ext cx="8568952" cy="50405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1607444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323528" y="692696"/>
            <a:ext cx="8964488" cy="707886"/>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vi-VN" sz="4000" b="1" cap="all" spc="0" dirty="0">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mj-lt"/>
              </a:rPr>
              <a:t>NGUYÊN NHÂN</a:t>
            </a:r>
            <a:endParaRPr lang="en-US" sz="4000" b="1" cap="all" spc="0" dirty="0">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mj-lt"/>
            </a:endParaRPr>
          </a:p>
        </p:txBody>
      </p:sp>
      <p:graphicFrame>
        <p:nvGraphicFramePr>
          <p:cNvPr id="9" name="Diagram 8"/>
          <p:cNvGraphicFramePr/>
          <p:nvPr>
            <p:extLst>
              <p:ext uri="{D42A27DB-BD31-4B8C-83A1-F6EECF244321}">
                <p14:modId xmlns:p14="http://schemas.microsoft.com/office/powerpoint/2010/main" val="1574467552"/>
              </p:ext>
            </p:extLst>
          </p:nvPr>
        </p:nvGraphicFramePr>
        <p:xfrm>
          <a:off x="467544" y="2186927"/>
          <a:ext cx="8496944" cy="41746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5-Point Star 4">
            <a:hlinkClick r:id="rId8" action="ppaction://hlinksldjump"/>
          </p:cNvPr>
          <p:cNvSpPr/>
          <p:nvPr/>
        </p:nvSpPr>
        <p:spPr>
          <a:xfrm>
            <a:off x="8637287" y="6361552"/>
            <a:ext cx="395536" cy="33136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28565" y="2420888"/>
            <a:ext cx="8208912" cy="3517630"/>
          </a:xfrm>
          <a:prstGeom prst="rect">
            <a:avLst/>
          </a:prstGeom>
        </p:spPr>
        <p:txBody>
          <a:bodyPr wrap="square">
            <a:spAutoFit/>
          </a:bodyPr>
          <a:lstStyle/>
          <a:p>
            <a:pPr indent="457200" algn="just">
              <a:lnSpc>
                <a:spcPct val="107000"/>
              </a:lnSpc>
              <a:spcBef>
                <a:spcPts val="600"/>
              </a:spcBef>
              <a:spcAft>
                <a:spcPts val="600"/>
              </a:spcAft>
            </a:pPr>
            <a:r>
              <a:rPr lang="en-US" dirty="0">
                <a:latin typeface="Times New Roman"/>
                <a:ea typeface="Calibri"/>
                <a:cs typeface="Times New Roman"/>
              </a:rPr>
              <a:t>- HS </a:t>
            </a:r>
            <a:r>
              <a:rPr lang="en-US" dirty="0" err="1">
                <a:latin typeface="Times New Roman"/>
                <a:ea typeface="Calibri"/>
                <a:cs typeface="Times New Roman"/>
              </a:rPr>
              <a:t>chưa</a:t>
            </a:r>
            <a:r>
              <a:rPr lang="en-US" dirty="0">
                <a:latin typeface="Times New Roman"/>
                <a:ea typeface="Calibri"/>
                <a:cs typeface="Times New Roman"/>
              </a:rPr>
              <a:t> </a:t>
            </a:r>
            <a:r>
              <a:rPr lang="en-US" dirty="0" err="1">
                <a:latin typeface="Times New Roman"/>
                <a:ea typeface="Calibri"/>
                <a:cs typeface="Times New Roman"/>
              </a:rPr>
              <a:t>được</a:t>
            </a:r>
            <a:r>
              <a:rPr lang="en-US" dirty="0">
                <a:latin typeface="Times New Roman"/>
                <a:ea typeface="Calibri"/>
                <a:cs typeface="Times New Roman"/>
              </a:rPr>
              <a:t> </a:t>
            </a:r>
            <a:r>
              <a:rPr lang="en-US" dirty="0" err="1">
                <a:latin typeface="Times New Roman"/>
                <a:ea typeface="Calibri"/>
                <a:cs typeface="Times New Roman"/>
              </a:rPr>
              <a:t>rèn</a:t>
            </a:r>
            <a:r>
              <a:rPr lang="en-US" dirty="0">
                <a:latin typeface="Times New Roman"/>
                <a:ea typeface="Calibri"/>
                <a:cs typeface="Times New Roman"/>
              </a:rPr>
              <a:t> </a:t>
            </a:r>
            <a:r>
              <a:rPr lang="en-US" dirty="0" err="1">
                <a:latin typeface="Times New Roman"/>
                <a:ea typeface="Calibri"/>
                <a:cs typeface="Times New Roman"/>
              </a:rPr>
              <a:t>luyện</a:t>
            </a:r>
            <a:r>
              <a:rPr lang="en-US" dirty="0">
                <a:latin typeface="Times New Roman"/>
                <a:ea typeface="Calibri"/>
                <a:cs typeface="Times New Roman"/>
              </a:rPr>
              <a:t> </a:t>
            </a:r>
            <a:r>
              <a:rPr lang="en-US" dirty="0" err="1">
                <a:latin typeface="Times New Roman"/>
                <a:ea typeface="Calibri"/>
                <a:cs typeface="Times New Roman"/>
              </a:rPr>
              <a:t>giải</a:t>
            </a:r>
            <a:r>
              <a:rPr lang="en-US" dirty="0">
                <a:latin typeface="Times New Roman"/>
                <a:ea typeface="Calibri"/>
                <a:cs typeface="Times New Roman"/>
              </a:rPr>
              <a:t> </a:t>
            </a:r>
            <a:r>
              <a:rPr lang="en-US" dirty="0" err="1">
                <a:latin typeface="Times New Roman"/>
                <a:ea typeface="Calibri"/>
                <a:cs typeface="Times New Roman"/>
              </a:rPr>
              <a:t>theo</a:t>
            </a:r>
            <a:r>
              <a:rPr lang="en-US" dirty="0">
                <a:latin typeface="Times New Roman"/>
                <a:ea typeface="Calibri"/>
                <a:cs typeface="Times New Roman"/>
              </a:rPr>
              <a:t> </a:t>
            </a:r>
            <a:r>
              <a:rPr lang="en-US" dirty="0" err="1">
                <a:latin typeface="Times New Roman"/>
                <a:ea typeface="Calibri"/>
                <a:cs typeface="Times New Roman"/>
              </a:rPr>
              <a:t>dạng</a:t>
            </a:r>
            <a:r>
              <a:rPr lang="en-US" dirty="0">
                <a:latin typeface="Times New Roman"/>
                <a:ea typeface="Calibri"/>
                <a:cs typeface="Times New Roman"/>
              </a:rPr>
              <a:t> </a:t>
            </a:r>
            <a:r>
              <a:rPr lang="en-US" dirty="0" err="1">
                <a:latin typeface="Times New Roman"/>
                <a:ea typeface="Calibri"/>
                <a:cs typeface="Times New Roman"/>
              </a:rPr>
              <a:t>bài</a:t>
            </a:r>
            <a:r>
              <a:rPr lang="en-US" dirty="0">
                <a:latin typeface="Times New Roman"/>
                <a:ea typeface="Calibri"/>
                <a:cs typeface="Times New Roman"/>
              </a:rPr>
              <a:t> </a:t>
            </a:r>
            <a:r>
              <a:rPr lang="en-US" dirty="0" err="1">
                <a:latin typeface="Times New Roman"/>
                <a:ea typeface="Calibri"/>
                <a:cs typeface="Times New Roman"/>
              </a:rPr>
              <a:t>nên</a:t>
            </a:r>
            <a:r>
              <a:rPr lang="en-US" dirty="0">
                <a:latin typeface="Times New Roman"/>
                <a:ea typeface="Calibri"/>
                <a:cs typeface="Times New Roman"/>
              </a:rPr>
              <a:t> </a:t>
            </a:r>
            <a:r>
              <a:rPr lang="en-US" dirty="0" err="1">
                <a:latin typeface="Times New Roman"/>
                <a:ea typeface="Calibri"/>
                <a:cs typeface="Times New Roman"/>
              </a:rPr>
              <a:t>khả</a:t>
            </a:r>
            <a:r>
              <a:rPr lang="en-US" dirty="0">
                <a:latin typeface="Times New Roman"/>
                <a:ea typeface="Calibri"/>
                <a:cs typeface="Times New Roman"/>
              </a:rPr>
              <a:t> </a:t>
            </a:r>
            <a:r>
              <a:rPr lang="en-US" dirty="0" err="1">
                <a:latin typeface="Times New Roman"/>
                <a:ea typeface="Calibri"/>
                <a:cs typeface="Times New Roman"/>
              </a:rPr>
              <a:t>năng</a:t>
            </a:r>
            <a:r>
              <a:rPr lang="en-US" dirty="0">
                <a:latin typeface="Times New Roman"/>
                <a:ea typeface="Calibri"/>
                <a:cs typeface="Times New Roman"/>
              </a:rPr>
              <a:t> </a:t>
            </a:r>
            <a:r>
              <a:rPr lang="en-US" dirty="0" err="1">
                <a:latin typeface="Times New Roman"/>
                <a:ea typeface="Calibri"/>
                <a:cs typeface="Times New Roman"/>
              </a:rPr>
              <a:t>nhận</a:t>
            </a:r>
            <a:r>
              <a:rPr lang="en-US" dirty="0">
                <a:latin typeface="Times New Roman"/>
                <a:ea typeface="Calibri"/>
                <a:cs typeface="Times New Roman"/>
              </a:rPr>
              <a:t> </a:t>
            </a:r>
            <a:r>
              <a:rPr lang="en-US" dirty="0" err="1">
                <a:latin typeface="Times New Roman"/>
                <a:ea typeface="Calibri"/>
                <a:cs typeface="Times New Roman"/>
              </a:rPr>
              <a:t>dạng</a:t>
            </a:r>
            <a:r>
              <a:rPr lang="en-US" dirty="0">
                <a:latin typeface="Times New Roman"/>
                <a:ea typeface="Calibri"/>
                <a:cs typeface="Times New Roman"/>
              </a:rPr>
              <a:t> </a:t>
            </a:r>
            <a:r>
              <a:rPr lang="en-US" dirty="0" err="1">
                <a:latin typeface="Times New Roman"/>
                <a:ea typeface="Calibri"/>
                <a:cs typeface="Times New Roman"/>
              </a:rPr>
              <a:t>bài</a:t>
            </a:r>
            <a:r>
              <a:rPr lang="en-US" dirty="0">
                <a:latin typeface="Times New Roman"/>
                <a:ea typeface="Calibri"/>
                <a:cs typeface="Times New Roman"/>
              </a:rPr>
              <a:t>, </a:t>
            </a:r>
            <a:r>
              <a:rPr lang="en-US" dirty="0" err="1">
                <a:latin typeface="Times New Roman"/>
                <a:ea typeface="Calibri"/>
                <a:cs typeface="Times New Roman"/>
              </a:rPr>
              <a:t>và</a:t>
            </a:r>
            <a:r>
              <a:rPr lang="en-US" dirty="0">
                <a:latin typeface="Times New Roman"/>
                <a:ea typeface="Calibri"/>
                <a:cs typeface="Times New Roman"/>
              </a:rPr>
              <a:t> </a:t>
            </a:r>
            <a:r>
              <a:rPr lang="en-US" dirty="0" err="1">
                <a:latin typeface="Times New Roman"/>
                <a:ea typeface="Calibri"/>
                <a:cs typeface="Times New Roman"/>
              </a:rPr>
              <a:t>vận</a:t>
            </a:r>
            <a:r>
              <a:rPr lang="en-US" dirty="0">
                <a:latin typeface="Times New Roman"/>
                <a:ea typeface="Calibri"/>
                <a:cs typeface="Times New Roman"/>
              </a:rPr>
              <a:t> </a:t>
            </a:r>
            <a:r>
              <a:rPr lang="en-US" dirty="0" err="1">
                <a:latin typeface="Times New Roman"/>
                <a:ea typeface="Calibri"/>
                <a:cs typeface="Times New Roman"/>
              </a:rPr>
              <a:t>dụng</a:t>
            </a:r>
            <a:r>
              <a:rPr lang="en-US" dirty="0">
                <a:latin typeface="Times New Roman"/>
                <a:ea typeface="Calibri"/>
                <a:cs typeface="Times New Roman"/>
              </a:rPr>
              <a:t> </a:t>
            </a:r>
            <a:r>
              <a:rPr lang="en-US" dirty="0" err="1">
                <a:latin typeface="Times New Roman"/>
                <a:ea typeface="Calibri"/>
                <a:cs typeface="Times New Roman"/>
              </a:rPr>
              <a:t>phương</a:t>
            </a:r>
            <a:r>
              <a:rPr lang="en-US" dirty="0">
                <a:latin typeface="Times New Roman"/>
                <a:ea typeface="Calibri"/>
                <a:cs typeface="Times New Roman"/>
              </a:rPr>
              <a:t> </a:t>
            </a:r>
            <a:r>
              <a:rPr lang="en-US" dirty="0" err="1">
                <a:latin typeface="Times New Roman"/>
                <a:ea typeface="Calibri"/>
                <a:cs typeface="Times New Roman"/>
              </a:rPr>
              <a:t>pháp</a:t>
            </a:r>
            <a:r>
              <a:rPr lang="en-US" dirty="0">
                <a:latin typeface="Times New Roman"/>
                <a:ea typeface="Calibri"/>
                <a:cs typeface="Times New Roman"/>
              </a:rPr>
              <a:t> </a:t>
            </a:r>
            <a:r>
              <a:rPr lang="en-US" dirty="0" err="1">
                <a:latin typeface="Times New Roman"/>
                <a:ea typeface="Calibri"/>
                <a:cs typeface="Times New Roman"/>
              </a:rPr>
              <a:t>giải</a:t>
            </a:r>
            <a:r>
              <a:rPr lang="en-US" dirty="0">
                <a:latin typeface="Times New Roman"/>
                <a:ea typeface="Calibri"/>
                <a:cs typeface="Times New Roman"/>
              </a:rPr>
              <a:t> </a:t>
            </a:r>
            <a:r>
              <a:rPr lang="en-US" dirty="0" err="1">
                <a:latin typeface="Times New Roman"/>
                <a:ea typeface="Calibri"/>
                <a:cs typeface="Times New Roman"/>
              </a:rPr>
              <a:t>cho</a:t>
            </a:r>
            <a:r>
              <a:rPr lang="en-US" dirty="0">
                <a:latin typeface="Times New Roman"/>
                <a:ea typeface="Calibri"/>
                <a:cs typeface="Times New Roman"/>
              </a:rPr>
              <a:t> </a:t>
            </a:r>
            <a:r>
              <a:rPr lang="en-US" dirty="0" err="1">
                <a:latin typeface="Times New Roman"/>
                <a:ea typeface="Calibri"/>
                <a:cs typeface="Times New Roman"/>
              </a:rPr>
              <a:t>từng</a:t>
            </a:r>
            <a:r>
              <a:rPr lang="en-US" dirty="0">
                <a:latin typeface="Times New Roman"/>
                <a:ea typeface="Calibri"/>
                <a:cs typeface="Times New Roman"/>
              </a:rPr>
              <a:t> </a:t>
            </a:r>
            <a:r>
              <a:rPr lang="en-US" dirty="0" err="1">
                <a:latin typeface="Times New Roman"/>
                <a:ea typeface="Calibri"/>
                <a:cs typeface="Times New Roman"/>
              </a:rPr>
              <a:t>dạng</a:t>
            </a:r>
            <a:r>
              <a:rPr lang="en-US" dirty="0">
                <a:latin typeface="Times New Roman"/>
                <a:ea typeface="Calibri"/>
                <a:cs typeface="Times New Roman"/>
              </a:rPr>
              <a:t> </a:t>
            </a:r>
            <a:r>
              <a:rPr lang="en-US" dirty="0" err="1">
                <a:latin typeface="Times New Roman"/>
                <a:ea typeface="Calibri"/>
                <a:cs typeface="Times New Roman"/>
              </a:rPr>
              <a:t>bài</a:t>
            </a:r>
            <a:r>
              <a:rPr lang="en-US" dirty="0">
                <a:latin typeface="Times New Roman"/>
                <a:ea typeface="Calibri"/>
                <a:cs typeface="Times New Roman"/>
              </a:rPr>
              <a:t> </a:t>
            </a:r>
            <a:r>
              <a:rPr lang="en-US" dirty="0" err="1">
                <a:latin typeface="Times New Roman"/>
                <a:ea typeface="Calibri"/>
                <a:cs typeface="Times New Roman"/>
              </a:rPr>
              <a:t>chưa</a:t>
            </a:r>
            <a:r>
              <a:rPr lang="en-US" dirty="0">
                <a:latin typeface="Times New Roman"/>
                <a:ea typeface="Calibri"/>
                <a:cs typeface="Times New Roman"/>
              </a:rPr>
              <a:t> </a:t>
            </a:r>
            <a:r>
              <a:rPr lang="en-US" dirty="0" err="1">
                <a:latin typeface="Times New Roman"/>
                <a:ea typeface="Calibri"/>
                <a:cs typeface="Times New Roman"/>
              </a:rPr>
              <a:t>có</a:t>
            </a:r>
            <a:r>
              <a:rPr lang="en-US" dirty="0">
                <a:latin typeface="Times New Roman"/>
                <a:ea typeface="Calibri"/>
                <a:cs typeface="Times New Roman"/>
              </a:rPr>
              <a:t>, </a:t>
            </a:r>
            <a:r>
              <a:rPr lang="en-US" dirty="0" err="1">
                <a:latin typeface="Times New Roman"/>
                <a:ea typeface="Calibri"/>
                <a:cs typeface="Times New Roman"/>
              </a:rPr>
              <a:t>dẫn</a:t>
            </a:r>
            <a:r>
              <a:rPr lang="en-US" dirty="0">
                <a:latin typeface="Times New Roman"/>
                <a:ea typeface="Calibri"/>
                <a:cs typeface="Times New Roman"/>
              </a:rPr>
              <a:t> </a:t>
            </a:r>
            <a:r>
              <a:rPr lang="en-US" dirty="0" err="1">
                <a:latin typeface="Times New Roman"/>
                <a:ea typeface="Calibri"/>
                <a:cs typeface="Times New Roman"/>
              </a:rPr>
              <a:t>đến</a:t>
            </a:r>
            <a:r>
              <a:rPr lang="en-US" dirty="0">
                <a:latin typeface="Times New Roman"/>
                <a:ea typeface="Calibri"/>
                <a:cs typeface="Times New Roman"/>
              </a:rPr>
              <a:t> HS </a:t>
            </a:r>
            <a:r>
              <a:rPr lang="en-US" dirty="0" err="1">
                <a:latin typeface="Times New Roman"/>
                <a:ea typeface="Calibri"/>
                <a:cs typeface="Times New Roman"/>
              </a:rPr>
              <a:t>lúng</a:t>
            </a:r>
            <a:r>
              <a:rPr lang="en-US" dirty="0">
                <a:latin typeface="Times New Roman"/>
                <a:ea typeface="Calibri"/>
                <a:cs typeface="Times New Roman"/>
              </a:rPr>
              <a:t> </a:t>
            </a:r>
            <a:r>
              <a:rPr lang="en-US" dirty="0" err="1">
                <a:latin typeface="Times New Roman"/>
                <a:ea typeface="Calibri"/>
                <a:cs typeface="Times New Roman"/>
              </a:rPr>
              <a:t>túng</a:t>
            </a:r>
            <a:r>
              <a:rPr lang="en-US" dirty="0">
                <a:latin typeface="Times New Roman"/>
                <a:ea typeface="Calibri"/>
                <a:cs typeface="Times New Roman"/>
              </a:rPr>
              <a:t>, </a:t>
            </a:r>
            <a:r>
              <a:rPr lang="en-US" dirty="0" err="1">
                <a:latin typeface="Times New Roman"/>
                <a:ea typeface="Calibri"/>
                <a:cs typeface="Times New Roman"/>
              </a:rPr>
              <a:t>chán</a:t>
            </a:r>
            <a:r>
              <a:rPr lang="en-US" dirty="0">
                <a:latin typeface="Times New Roman"/>
                <a:ea typeface="Calibri"/>
                <a:cs typeface="Times New Roman"/>
              </a:rPr>
              <a:t> </a:t>
            </a:r>
            <a:r>
              <a:rPr lang="en-US" dirty="0" err="1">
                <a:latin typeface="Times New Roman"/>
                <a:ea typeface="Calibri"/>
                <a:cs typeface="Times New Roman"/>
              </a:rPr>
              <a:t>nản</a:t>
            </a:r>
            <a:r>
              <a:rPr lang="en-US" dirty="0">
                <a:latin typeface="Times New Roman"/>
                <a:ea typeface="Calibri"/>
                <a:cs typeface="Times New Roman"/>
              </a:rPr>
              <a:t> </a:t>
            </a:r>
            <a:r>
              <a:rPr lang="en-US" dirty="0" err="1">
                <a:latin typeface="Times New Roman"/>
                <a:ea typeface="Calibri"/>
                <a:cs typeface="Times New Roman"/>
              </a:rPr>
              <a:t>khi</a:t>
            </a:r>
            <a:r>
              <a:rPr lang="en-US" dirty="0">
                <a:latin typeface="Times New Roman"/>
                <a:ea typeface="Calibri"/>
                <a:cs typeface="Times New Roman"/>
              </a:rPr>
              <a:t> </a:t>
            </a:r>
            <a:r>
              <a:rPr lang="en-US" dirty="0" err="1">
                <a:latin typeface="Times New Roman"/>
                <a:ea typeface="Calibri"/>
                <a:cs typeface="Times New Roman"/>
              </a:rPr>
              <a:t>gặp</a:t>
            </a:r>
            <a:r>
              <a:rPr lang="en-US" dirty="0">
                <a:latin typeface="Times New Roman"/>
                <a:ea typeface="Calibri"/>
                <a:cs typeface="Times New Roman"/>
              </a:rPr>
              <a:t> </a:t>
            </a:r>
            <a:r>
              <a:rPr lang="en-US" dirty="0" err="1">
                <a:latin typeface="Times New Roman"/>
                <a:ea typeface="Calibri"/>
                <a:cs typeface="Times New Roman"/>
              </a:rPr>
              <a:t>dạng</a:t>
            </a:r>
            <a:r>
              <a:rPr lang="en-US" dirty="0">
                <a:latin typeface="Times New Roman"/>
                <a:ea typeface="Calibri"/>
                <a:cs typeface="Times New Roman"/>
              </a:rPr>
              <a:t> </a:t>
            </a:r>
            <a:r>
              <a:rPr lang="en-US" dirty="0" err="1">
                <a:latin typeface="Times New Roman"/>
                <a:ea typeface="Calibri"/>
                <a:cs typeface="Times New Roman"/>
              </a:rPr>
              <a:t>toán</a:t>
            </a:r>
            <a:r>
              <a:rPr lang="en-US" dirty="0">
                <a:latin typeface="Times New Roman"/>
                <a:ea typeface="Calibri"/>
                <a:cs typeface="Times New Roman"/>
              </a:rPr>
              <a:t> </a:t>
            </a:r>
            <a:r>
              <a:rPr lang="en-US" dirty="0" err="1">
                <a:latin typeface="Times New Roman"/>
                <a:ea typeface="Calibri"/>
                <a:cs typeface="Times New Roman"/>
              </a:rPr>
              <a:t>này</a:t>
            </a:r>
            <a:r>
              <a:rPr lang="en-US" dirty="0">
                <a:latin typeface="Times New Roman"/>
                <a:ea typeface="Calibri"/>
                <a:cs typeface="Times New Roman"/>
              </a:rPr>
              <a:t>.</a:t>
            </a:r>
            <a:endParaRPr lang="en-US" sz="1400" dirty="0">
              <a:ea typeface="Calibri"/>
              <a:cs typeface="Times New Roman"/>
            </a:endParaRPr>
          </a:p>
          <a:p>
            <a:pPr indent="457200" algn="just">
              <a:lnSpc>
                <a:spcPct val="107000"/>
              </a:lnSpc>
              <a:spcBef>
                <a:spcPts val="600"/>
              </a:spcBef>
              <a:spcAft>
                <a:spcPts val="600"/>
              </a:spcAft>
            </a:pPr>
            <a:r>
              <a:rPr lang="en-US" dirty="0">
                <a:latin typeface="Times New Roman"/>
                <a:ea typeface="Calibri"/>
                <a:cs typeface="Times New Roman"/>
              </a:rPr>
              <a:t>- HS </a:t>
            </a:r>
            <a:r>
              <a:rPr lang="en-US" dirty="0" err="1">
                <a:latin typeface="Times New Roman"/>
                <a:ea typeface="Calibri"/>
                <a:cs typeface="Times New Roman"/>
              </a:rPr>
              <a:t>chỉ</a:t>
            </a:r>
            <a:r>
              <a:rPr lang="en-US" dirty="0">
                <a:latin typeface="Times New Roman"/>
                <a:ea typeface="Calibri"/>
                <a:cs typeface="Times New Roman"/>
              </a:rPr>
              <a:t> </a:t>
            </a:r>
            <a:r>
              <a:rPr lang="en-US" dirty="0" err="1">
                <a:latin typeface="Times New Roman"/>
                <a:ea typeface="Calibri"/>
                <a:cs typeface="Times New Roman"/>
              </a:rPr>
              <a:t>nhớ</a:t>
            </a:r>
            <a:r>
              <a:rPr lang="en-US" dirty="0">
                <a:latin typeface="Times New Roman"/>
                <a:ea typeface="Calibri"/>
                <a:cs typeface="Times New Roman"/>
              </a:rPr>
              <a:t> </a:t>
            </a:r>
            <a:r>
              <a:rPr lang="en-US" dirty="0" err="1">
                <a:latin typeface="Times New Roman"/>
                <a:ea typeface="Calibri"/>
                <a:cs typeface="Times New Roman"/>
              </a:rPr>
              <a:t>công</a:t>
            </a:r>
            <a:r>
              <a:rPr lang="en-US" dirty="0">
                <a:latin typeface="Times New Roman"/>
                <a:ea typeface="Calibri"/>
                <a:cs typeface="Times New Roman"/>
              </a:rPr>
              <a:t> </a:t>
            </a:r>
            <a:r>
              <a:rPr lang="en-US" dirty="0" err="1">
                <a:latin typeface="Times New Roman"/>
                <a:ea typeface="Calibri"/>
                <a:cs typeface="Times New Roman"/>
              </a:rPr>
              <a:t>thức</a:t>
            </a:r>
            <a:r>
              <a:rPr lang="en-US" dirty="0">
                <a:latin typeface="Times New Roman"/>
                <a:ea typeface="Calibri"/>
                <a:cs typeface="Times New Roman"/>
              </a:rPr>
              <a:t> </a:t>
            </a:r>
            <a:r>
              <a:rPr lang="en-US" dirty="0" err="1">
                <a:latin typeface="Times New Roman"/>
                <a:ea typeface="Calibri"/>
                <a:cs typeface="Times New Roman"/>
              </a:rPr>
              <a:t>và</a:t>
            </a:r>
            <a:r>
              <a:rPr lang="en-US" dirty="0">
                <a:latin typeface="Times New Roman"/>
                <a:ea typeface="Calibri"/>
                <a:cs typeface="Times New Roman"/>
              </a:rPr>
              <a:t> </a:t>
            </a:r>
            <a:r>
              <a:rPr lang="en-US" dirty="0" err="1">
                <a:latin typeface="Times New Roman"/>
                <a:ea typeface="Calibri"/>
                <a:cs typeface="Times New Roman"/>
              </a:rPr>
              <a:t>vận</a:t>
            </a:r>
            <a:r>
              <a:rPr lang="en-US" dirty="0">
                <a:latin typeface="Times New Roman"/>
                <a:ea typeface="Calibri"/>
                <a:cs typeface="Times New Roman"/>
              </a:rPr>
              <a:t> </a:t>
            </a:r>
            <a:r>
              <a:rPr lang="en-US" dirty="0" err="1">
                <a:latin typeface="Times New Roman"/>
                <a:ea typeface="Calibri"/>
                <a:cs typeface="Times New Roman"/>
              </a:rPr>
              <a:t>dụng</a:t>
            </a:r>
            <a:r>
              <a:rPr lang="en-US" dirty="0">
                <a:latin typeface="Times New Roman"/>
                <a:ea typeface="Calibri"/>
                <a:cs typeface="Times New Roman"/>
              </a:rPr>
              <a:t> </a:t>
            </a:r>
            <a:r>
              <a:rPr lang="en-US" dirty="0" err="1">
                <a:latin typeface="Times New Roman"/>
                <a:ea typeface="Calibri"/>
                <a:cs typeface="Times New Roman"/>
              </a:rPr>
              <a:t>công</a:t>
            </a:r>
            <a:r>
              <a:rPr lang="en-US" dirty="0">
                <a:latin typeface="Times New Roman"/>
                <a:ea typeface="Calibri"/>
                <a:cs typeface="Times New Roman"/>
              </a:rPr>
              <a:t> </a:t>
            </a:r>
            <a:r>
              <a:rPr lang="en-US" dirty="0" err="1">
                <a:latin typeface="Times New Roman"/>
                <a:ea typeface="Calibri"/>
                <a:cs typeface="Times New Roman"/>
              </a:rPr>
              <a:t>thức</a:t>
            </a:r>
            <a:r>
              <a:rPr lang="en-US" dirty="0">
                <a:latin typeface="Times New Roman"/>
                <a:ea typeface="Calibri"/>
                <a:cs typeface="Times New Roman"/>
              </a:rPr>
              <a:t> </a:t>
            </a:r>
            <a:r>
              <a:rPr lang="en-US" dirty="0" err="1">
                <a:latin typeface="Times New Roman"/>
                <a:ea typeface="Calibri"/>
                <a:cs typeface="Times New Roman"/>
              </a:rPr>
              <a:t>làm</a:t>
            </a:r>
            <a:r>
              <a:rPr lang="en-US" dirty="0">
                <a:latin typeface="Times New Roman"/>
                <a:ea typeface="Calibri"/>
                <a:cs typeface="Times New Roman"/>
              </a:rPr>
              <a:t> </a:t>
            </a:r>
            <a:r>
              <a:rPr lang="en-US" dirty="0" err="1">
                <a:latin typeface="Times New Roman"/>
                <a:ea typeface="Calibri"/>
                <a:cs typeface="Times New Roman"/>
              </a:rPr>
              <a:t>bài</a:t>
            </a:r>
            <a:r>
              <a:rPr lang="en-US" dirty="0">
                <a:latin typeface="Times New Roman"/>
                <a:ea typeface="Calibri"/>
                <a:cs typeface="Times New Roman"/>
              </a:rPr>
              <a:t>, </a:t>
            </a:r>
            <a:r>
              <a:rPr lang="en-US" dirty="0" err="1">
                <a:latin typeface="Times New Roman"/>
                <a:ea typeface="Calibri"/>
                <a:cs typeface="Times New Roman"/>
              </a:rPr>
              <a:t>chưa</a:t>
            </a:r>
            <a:r>
              <a:rPr lang="en-US" dirty="0">
                <a:latin typeface="Times New Roman"/>
                <a:ea typeface="Calibri"/>
                <a:cs typeface="Times New Roman"/>
              </a:rPr>
              <a:t> </a:t>
            </a:r>
            <a:r>
              <a:rPr lang="en-US" dirty="0" err="1">
                <a:latin typeface="Times New Roman"/>
                <a:ea typeface="Calibri"/>
                <a:cs typeface="Times New Roman"/>
              </a:rPr>
              <a:t>có</a:t>
            </a:r>
            <a:r>
              <a:rPr lang="en-US" dirty="0">
                <a:latin typeface="Times New Roman"/>
                <a:ea typeface="Calibri"/>
                <a:cs typeface="Times New Roman"/>
              </a:rPr>
              <a:t> </a:t>
            </a:r>
            <a:r>
              <a:rPr lang="en-US" dirty="0" err="1">
                <a:latin typeface="Times New Roman"/>
                <a:ea typeface="Calibri"/>
                <a:cs typeface="Times New Roman"/>
              </a:rPr>
              <a:t>sự</a:t>
            </a:r>
            <a:r>
              <a:rPr lang="en-US" dirty="0">
                <a:latin typeface="Times New Roman"/>
                <a:ea typeface="Calibri"/>
                <a:cs typeface="Times New Roman"/>
              </a:rPr>
              <a:t> </a:t>
            </a:r>
            <a:r>
              <a:rPr lang="en-US" dirty="0" err="1">
                <a:latin typeface="Times New Roman"/>
                <a:ea typeface="Calibri"/>
                <a:cs typeface="Times New Roman"/>
              </a:rPr>
              <a:t>sáng</a:t>
            </a:r>
            <a:r>
              <a:rPr lang="en-US" dirty="0">
                <a:latin typeface="Times New Roman"/>
                <a:ea typeface="Calibri"/>
                <a:cs typeface="Times New Roman"/>
              </a:rPr>
              <a:t> </a:t>
            </a:r>
            <a:r>
              <a:rPr lang="en-US" dirty="0" err="1">
                <a:latin typeface="Times New Roman"/>
                <a:ea typeface="Calibri"/>
                <a:cs typeface="Times New Roman"/>
              </a:rPr>
              <a:t>tạo</a:t>
            </a:r>
            <a:r>
              <a:rPr lang="en-US" dirty="0">
                <a:latin typeface="Times New Roman"/>
                <a:ea typeface="Calibri"/>
                <a:cs typeface="Times New Roman"/>
              </a:rPr>
              <a:t> </a:t>
            </a:r>
            <a:r>
              <a:rPr lang="en-US" dirty="0" err="1">
                <a:latin typeface="Times New Roman"/>
                <a:ea typeface="Calibri"/>
                <a:cs typeface="Times New Roman"/>
              </a:rPr>
              <a:t>trong</a:t>
            </a:r>
            <a:r>
              <a:rPr lang="en-US" dirty="0">
                <a:latin typeface="Times New Roman"/>
                <a:ea typeface="Calibri"/>
                <a:cs typeface="Times New Roman"/>
              </a:rPr>
              <a:t> </a:t>
            </a:r>
            <a:r>
              <a:rPr lang="en-US" dirty="0" err="1">
                <a:latin typeface="Times New Roman"/>
                <a:ea typeface="Calibri"/>
                <a:cs typeface="Times New Roman"/>
              </a:rPr>
              <a:t>từng</a:t>
            </a:r>
            <a:r>
              <a:rPr lang="en-US" dirty="0">
                <a:latin typeface="Times New Roman"/>
                <a:ea typeface="Calibri"/>
                <a:cs typeface="Times New Roman"/>
              </a:rPr>
              <a:t> </a:t>
            </a:r>
            <a:r>
              <a:rPr lang="en-US" dirty="0" err="1">
                <a:latin typeface="Times New Roman"/>
                <a:ea typeface="Calibri"/>
                <a:cs typeface="Times New Roman"/>
              </a:rPr>
              <a:t>bài</a:t>
            </a:r>
            <a:r>
              <a:rPr lang="en-US" dirty="0">
                <a:latin typeface="Times New Roman"/>
                <a:ea typeface="Calibri"/>
                <a:cs typeface="Times New Roman"/>
              </a:rPr>
              <a:t> </a:t>
            </a:r>
            <a:r>
              <a:rPr lang="en-US" dirty="0" err="1">
                <a:latin typeface="Times New Roman"/>
                <a:ea typeface="Calibri"/>
                <a:cs typeface="Times New Roman"/>
              </a:rPr>
              <a:t>toán</a:t>
            </a:r>
            <a:r>
              <a:rPr lang="en-US" dirty="0">
                <a:latin typeface="Times New Roman"/>
                <a:ea typeface="Calibri"/>
                <a:cs typeface="Times New Roman"/>
              </a:rPr>
              <a:t>, </a:t>
            </a:r>
            <a:r>
              <a:rPr lang="en-US" dirty="0" err="1">
                <a:latin typeface="Times New Roman"/>
                <a:ea typeface="Calibri"/>
                <a:cs typeface="Times New Roman"/>
              </a:rPr>
              <a:t>tình</a:t>
            </a:r>
            <a:r>
              <a:rPr lang="en-US" dirty="0">
                <a:latin typeface="Times New Roman"/>
                <a:ea typeface="Calibri"/>
                <a:cs typeface="Times New Roman"/>
              </a:rPr>
              <a:t> </a:t>
            </a:r>
            <a:r>
              <a:rPr lang="en-US" dirty="0" err="1">
                <a:latin typeface="Times New Roman"/>
                <a:ea typeface="Calibri"/>
                <a:cs typeface="Times New Roman"/>
              </a:rPr>
              <a:t>huống</a:t>
            </a:r>
            <a:r>
              <a:rPr lang="en-US" dirty="0">
                <a:latin typeface="Times New Roman"/>
                <a:ea typeface="Calibri"/>
                <a:cs typeface="Times New Roman"/>
              </a:rPr>
              <a:t> </a:t>
            </a:r>
            <a:r>
              <a:rPr lang="en-US" dirty="0" err="1">
                <a:latin typeface="Times New Roman"/>
                <a:ea typeface="Calibri"/>
                <a:cs typeface="Times New Roman"/>
              </a:rPr>
              <a:t>cụ</a:t>
            </a:r>
            <a:r>
              <a:rPr lang="en-US" dirty="0">
                <a:latin typeface="Times New Roman"/>
                <a:ea typeface="Calibri"/>
                <a:cs typeface="Times New Roman"/>
              </a:rPr>
              <a:t> </a:t>
            </a:r>
            <a:r>
              <a:rPr lang="en-US" dirty="0" err="1">
                <a:latin typeface="Times New Roman"/>
                <a:ea typeface="Calibri"/>
                <a:cs typeface="Times New Roman"/>
              </a:rPr>
              <a:t>thể</a:t>
            </a:r>
            <a:r>
              <a:rPr lang="en-US" dirty="0">
                <a:latin typeface="Times New Roman"/>
                <a:ea typeface="Calibri"/>
                <a:cs typeface="Times New Roman"/>
              </a:rPr>
              <a:t> </a:t>
            </a:r>
            <a:r>
              <a:rPr lang="en-US" dirty="0" err="1">
                <a:latin typeface="Times New Roman"/>
                <a:ea typeface="Calibri"/>
                <a:cs typeface="Times New Roman"/>
              </a:rPr>
              <a:t>có</a:t>
            </a:r>
            <a:r>
              <a:rPr lang="en-US" dirty="0">
                <a:latin typeface="Times New Roman"/>
                <a:ea typeface="Calibri"/>
                <a:cs typeface="Times New Roman"/>
              </a:rPr>
              <a:t> </a:t>
            </a:r>
            <a:r>
              <a:rPr lang="en-US" dirty="0" err="1">
                <a:latin typeface="Times New Roman"/>
                <a:ea typeface="Calibri"/>
                <a:cs typeface="Times New Roman"/>
              </a:rPr>
              <a:t>trong</a:t>
            </a:r>
            <a:r>
              <a:rPr lang="en-US" dirty="0">
                <a:latin typeface="Times New Roman"/>
                <a:ea typeface="Calibri"/>
                <a:cs typeface="Times New Roman"/>
              </a:rPr>
              <a:t> </a:t>
            </a:r>
            <a:r>
              <a:rPr lang="en-US" dirty="0" err="1">
                <a:latin typeface="Times New Roman"/>
                <a:ea typeface="Calibri"/>
                <a:cs typeface="Times New Roman"/>
              </a:rPr>
              <a:t>cuộc</a:t>
            </a:r>
            <a:r>
              <a:rPr lang="en-US" dirty="0">
                <a:latin typeface="Times New Roman"/>
                <a:ea typeface="Calibri"/>
                <a:cs typeface="Times New Roman"/>
              </a:rPr>
              <a:t> </a:t>
            </a:r>
            <a:r>
              <a:rPr lang="en-US" dirty="0" err="1">
                <a:latin typeface="Times New Roman"/>
                <a:ea typeface="Calibri"/>
                <a:cs typeface="Times New Roman"/>
              </a:rPr>
              <a:t>sống</a:t>
            </a:r>
            <a:r>
              <a:rPr lang="en-US" dirty="0">
                <a:latin typeface="Times New Roman"/>
                <a:ea typeface="Calibri"/>
                <a:cs typeface="Times New Roman"/>
              </a:rPr>
              <a:t>.  </a:t>
            </a:r>
            <a:endParaRPr lang="en-US" sz="1400" dirty="0">
              <a:ea typeface="Calibri"/>
              <a:cs typeface="Times New Roman"/>
            </a:endParaRPr>
          </a:p>
          <a:p>
            <a:pPr indent="457200" algn="just">
              <a:lnSpc>
                <a:spcPct val="107000"/>
              </a:lnSpc>
              <a:spcBef>
                <a:spcPts val="600"/>
              </a:spcBef>
              <a:spcAft>
                <a:spcPts val="600"/>
              </a:spcAft>
            </a:pPr>
            <a:r>
              <a:rPr lang="en-US" dirty="0">
                <a:latin typeface="Times New Roman"/>
                <a:ea typeface="Calibri"/>
                <a:cs typeface="Times New Roman"/>
              </a:rPr>
              <a:t>- </a:t>
            </a:r>
            <a:r>
              <a:rPr lang="en-US" dirty="0" err="1">
                <a:latin typeface="Times New Roman"/>
                <a:ea typeface="Calibri"/>
                <a:cs typeface="Times New Roman"/>
              </a:rPr>
              <a:t>Khi</a:t>
            </a:r>
            <a:r>
              <a:rPr lang="en-US" dirty="0">
                <a:latin typeface="Times New Roman"/>
                <a:ea typeface="Calibri"/>
                <a:cs typeface="Times New Roman"/>
              </a:rPr>
              <a:t> </a:t>
            </a:r>
            <a:r>
              <a:rPr lang="en-US" dirty="0" err="1">
                <a:latin typeface="Times New Roman"/>
                <a:ea typeface="Calibri"/>
                <a:cs typeface="Times New Roman"/>
              </a:rPr>
              <a:t>làm</a:t>
            </a:r>
            <a:r>
              <a:rPr lang="en-US" dirty="0">
                <a:latin typeface="Times New Roman"/>
                <a:ea typeface="Calibri"/>
                <a:cs typeface="Times New Roman"/>
              </a:rPr>
              <a:t> </a:t>
            </a:r>
            <a:r>
              <a:rPr lang="en-US" dirty="0" err="1">
                <a:latin typeface="Times New Roman"/>
                <a:ea typeface="Calibri"/>
                <a:cs typeface="Times New Roman"/>
              </a:rPr>
              <a:t>bài</a:t>
            </a:r>
            <a:r>
              <a:rPr lang="en-US" dirty="0">
                <a:latin typeface="Times New Roman"/>
                <a:ea typeface="Calibri"/>
                <a:cs typeface="Times New Roman"/>
              </a:rPr>
              <a:t> </a:t>
            </a:r>
            <a:r>
              <a:rPr lang="en-US" dirty="0" err="1">
                <a:latin typeface="Times New Roman"/>
                <a:ea typeface="Calibri"/>
                <a:cs typeface="Times New Roman"/>
              </a:rPr>
              <a:t>nhiều</a:t>
            </a:r>
            <a:r>
              <a:rPr lang="en-US" dirty="0">
                <a:latin typeface="Times New Roman"/>
                <a:ea typeface="Calibri"/>
                <a:cs typeface="Times New Roman"/>
              </a:rPr>
              <a:t> </a:t>
            </a:r>
            <a:r>
              <a:rPr lang="en-US" dirty="0" err="1">
                <a:latin typeface="Times New Roman"/>
                <a:ea typeface="Calibri"/>
                <a:cs typeface="Times New Roman"/>
              </a:rPr>
              <a:t>em</a:t>
            </a:r>
            <a:r>
              <a:rPr lang="en-US" dirty="0">
                <a:latin typeface="Times New Roman"/>
                <a:ea typeface="Calibri"/>
                <a:cs typeface="Times New Roman"/>
              </a:rPr>
              <a:t> </a:t>
            </a:r>
            <a:r>
              <a:rPr lang="en-US" dirty="0" err="1">
                <a:latin typeface="Times New Roman"/>
                <a:ea typeface="Calibri"/>
                <a:cs typeface="Times New Roman"/>
              </a:rPr>
              <a:t>không</a:t>
            </a:r>
            <a:r>
              <a:rPr lang="en-US" dirty="0">
                <a:latin typeface="Times New Roman"/>
                <a:ea typeface="Calibri"/>
                <a:cs typeface="Times New Roman"/>
              </a:rPr>
              <a:t> </a:t>
            </a:r>
            <a:r>
              <a:rPr lang="en-US" dirty="0" err="1">
                <a:latin typeface="Times New Roman"/>
                <a:ea typeface="Calibri"/>
                <a:cs typeface="Times New Roman"/>
              </a:rPr>
              <a:t>đọc</a:t>
            </a:r>
            <a:r>
              <a:rPr lang="en-US" dirty="0">
                <a:latin typeface="Times New Roman"/>
                <a:ea typeface="Calibri"/>
                <a:cs typeface="Times New Roman"/>
              </a:rPr>
              <a:t> </a:t>
            </a:r>
            <a:r>
              <a:rPr lang="en-US" dirty="0" err="1">
                <a:latin typeface="Times New Roman"/>
                <a:ea typeface="Calibri"/>
                <a:cs typeface="Times New Roman"/>
              </a:rPr>
              <a:t>kĩ</a:t>
            </a:r>
            <a:r>
              <a:rPr lang="en-US" dirty="0">
                <a:latin typeface="Times New Roman"/>
                <a:ea typeface="Calibri"/>
                <a:cs typeface="Times New Roman"/>
              </a:rPr>
              <a:t> </a:t>
            </a:r>
            <a:r>
              <a:rPr lang="en-US" dirty="0" err="1">
                <a:latin typeface="Times New Roman"/>
                <a:ea typeface="Calibri"/>
                <a:cs typeface="Times New Roman"/>
              </a:rPr>
              <a:t>đề</a:t>
            </a:r>
            <a:r>
              <a:rPr lang="en-US" dirty="0">
                <a:latin typeface="Times New Roman"/>
                <a:ea typeface="Calibri"/>
                <a:cs typeface="Times New Roman"/>
              </a:rPr>
              <a:t> </a:t>
            </a:r>
            <a:r>
              <a:rPr lang="en-US" dirty="0" err="1">
                <a:latin typeface="Times New Roman"/>
                <a:ea typeface="Calibri"/>
                <a:cs typeface="Times New Roman"/>
              </a:rPr>
              <a:t>bài</a:t>
            </a:r>
            <a:r>
              <a:rPr lang="en-US" dirty="0">
                <a:latin typeface="Times New Roman"/>
                <a:ea typeface="Calibri"/>
                <a:cs typeface="Times New Roman"/>
              </a:rPr>
              <a:t>, </a:t>
            </a:r>
            <a:r>
              <a:rPr lang="en-US" dirty="0" err="1">
                <a:latin typeface="Times New Roman"/>
                <a:ea typeface="Calibri"/>
                <a:cs typeface="Times New Roman"/>
              </a:rPr>
              <a:t>suy</a:t>
            </a:r>
            <a:r>
              <a:rPr lang="en-US" dirty="0">
                <a:latin typeface="Times New Roman"/>
                <a:ea typeface="Calibri"/>
                <a:cs typeface="Times New Roman"/>
              </a:rPr>
              <a:t> </a:t>
            </a:r>
            <a:r>
              <a:rPr lang="en-US" dirty="0" err="1">
                <a:latin typeface="Times New Roman"/>
                <a:ea typeface="Calibri"/>
                <a:cs typeface="Times New Roman"/>
              </a:rPr>
              <a:t>nghĩ</a:t>
            </a:r>
            <a:r>
              <a:rPr lang="en-US" dirty="0">
                <a:latin typeface="Times New Roman"/>
                <a:ea typeface="Calibri"/>
                <a:cs typeface="Times New Roman"/>
              </a:rPr>
              <a:t> </a:t>
            </a:r>
            <a:r>
              <a:rPr lang="en-US" dirty="0" err="1">
                <a:latin typeface="Times New Roman"/>
                <a:ea typeface="Calibri"/>
                <a:cs typeface="Times New Roman"/>
              </a:rPr>
              <a:t>thiếu</a:t>
            </a:r>
            <a:r>
              <a:rPr lang="en-US" dirty="0">
                <a:latin typeface="Times New Roman"/>
                <a:ea typeface="Calibri"/>
                <a:cs typeface="Times New Roman"/>
              </a:rPr>
              <a:t> </a:t>
            </a:r>
            <a:r>
              <a:rPr lang="en-US" dirty="0" err="1">
                <a:latin typeface="Times New Roman"/>
                <a:ea typeface="Calibri"/>
                <a:cs typeface="Times New Roman"/>
              </a:rPr>
              <a:t>cẩn</a:t>
            </a:r>
            <a:r>
              <a:rPr lang="en-US" dirty="0">
                <a:latin typeface="Times New Roman"/>
                <a:ea typeface="Calibri"/>
                <a:cs typeface="Times New Roman"/>
              </a:rPr>
              <a:t> </a:t>
            </a:r>
            <a:r>
              <a:rPr lang="en-US" dirty="0" err="1">
                <a:latin typeface="Times New Roman"/>
                <a:ea typeface="Calibri"/>
                <a:cs typeface="Times New Roman"/>
              </a:rPr>
              <a:t>thận</a:t>
            </a:r>
            <a:r>
              <a:rPr lang="en-US" dirty="0">
                <a:latin typeface="Times New Roman"/>
                <a:ea typeface="Calibri"/>
                <a:cs typeface="Times New Roman"/>
              </a:rPr>
              <a:t>, </a:t>
            </a:r>
            <a:r>
              <a:rPr lang="en-US" dirty="0" err="1">
                <a:latin typeface="Times New Roman"/>
                <a:ea typeface="Calibri"/>
                <a:cs typeface="Times New Roman"/>
              </a:rPr>
              <a:t>hấp</a:t>
            </a:r>
            <a:r>
              <a:rPr lang="en-US" dirty="0">
                <a:latin typeface="Times New Roman"/>
                <a:ea typeface="Calibri"/>
                <a:cs typeface="Times New Roman"/>
              </a:rPr>
              <a:t> </a:t>
            </a:r>
            <a:r>
              <a:rPr lang="en-US" dirty="0" err="1">
                <a:latin typeface="Times New Roman"/>
                <a:ea typeface="Calibri"/>
                <a:cs typeface="Times New Roman"/>
              </a:rPr>
              <a:t>tấp</a:t>
            </a:r>
            <a:r>
              <a:rPr lang="en-US" dirty="0">
                <a:latin typeface="Times New Roman"/>
                <a:ea typeface="Calibri"/>
                <a:cs typeface="Times New Roman"/>
              </a:rPr>
              <a:t> </a:t>
            </a:r>
            <a:r>
              <a:rPr lang="en-US" dirty="0" err="1">
                <a:latin typeface="Times New Roman"/>
                <a:ea typeface="Calibri"/>
                <a:cs typeface="Times New Roman"/>
              </a:rPr>
              <a:t>nên</a:t>
            </a:r>
            <a:r>
              <a:rPr lang="en-US" dirty="0">
                <a:latin typeface="Times New Roman"/>
                <a:ea typeface="Calibri"/>
                <a:cs typeface="Times New Roman"/>
              </a:rPr>
              <a:t> </a:t>
            </a:r>
            <a:r>
              <a:rPr lang="en-US" dirty="0" err="1">
                <a:latin typeface="Times New Roman"/>
                <a:ea typeface="Calibri"/>
                <a:cs typeface="Times New Roman"/>
              </a:rPr>
              <a:t>bỏ</a:t>
            </a:r>
            <a:r>
              <a:rPr lang="en-US" dirty="0">
                <a:latin typeface="Times New Roman"/>
                <a:ea typeface="Calibri"/>
                <a:cs typeface="Times New Roman"/>
              </a:rPr>
              <a:t> </a:t>
            </a:r>
            <a:r>
              <a:rPr lang="en-US" dirty="0" err="1">
                <a:latin typeface="Times New Roman"/>
                <a:ea typeface="Calibri"/>
                <a:cs typeface="Times New Roman"/>
              </a:rPr>
              <a:t>sót</a:t>
            </a:r>
            <a:r>
              <a:rPr lang="en-US" dirty="0">
                <a:latin typeface="Times New Roman"/>
                <a:ea typeface="Calibri"/>
                <a:cs typeface="Times New Roman"/>
              </a:rPr>
              <a:t> </a:t>
            </a:r>
            <a:r>
              <a:rPr lang="en-US" dirty="0" err="1">
                <a:latin typeface="Times New Roman"/>
                <a:ea typeface="Calibri"/>
                <a:cs typeface="Times New Roman"/>
              </a:rPr>
              <a:t>dữ</a:t>
            </a:r>
            <a:r>
              <a:rPr lang="en-US" dirty="0">
                <a:latin typeface="Times New Roman"/>
                <a:ea typeface="Calibri"/>
                <a:cs typeface="Times New Roman"/>
              </a:rPr>
              <a:t> </a:t>
            </a:r>
            <a:r>
              <a:rPr lang="en-US" dirty="0" err="1">
                <a:latin typeface="Times New Roman"/>
                <a:ea typeface="Calibri"/>
                <a:cs typeface="Times New Roman"/>
              </a:rPr>
              <a:t>kiện</a:t>
            </a:r>
            <a:r>
              <a:rPr lang="en-US" dirty="0">
                <a:latin typeface="Times New Roman"/>
                <a:ea typeface="Calibri"/>
                <a:cs typeface="Times New Roman"/>
              </a:rPr>
              <a:t> </a:t>
            </a:r>
            <a:r>
              <a:rPr lang="en-US" dirty="0" err="1">
                <a:latin typeface="Times New Roman"/>
                <a:ea typeface="Calibri"/>
                <a:cs typeface="Times New Roman"/>
              </a:rPr>
              <a:t>đề</a:t>
            </a:r>
            <a:r>
              <a:rPr lang="en-US" dirty="0">
                <a:latin typeface="Times New Roman"/>
                <a:ea typeface="Calibri"/>
                <a:cs typeface="Times New Roman"/>
              </a:rPr>
              <a:t> </a:t>
            </a:r>
            <a:r>
              <a:rPr lang="en-US" dirty="0" err="1">
                <a:latin typeface="Times New Roman"/>
                <a:ea typeface="Calibri"/>
                <a:cs typeface="Times New Roman"/>
              </a:rPr>
              <a:t>bài</a:t>
            </a:r>
            <a:r>
              <a:rPr lang="en-US" dirty="0">
                <a:latin typeface="Times New Roman"/>
                <a:ea typeface="Calibri"/>
                <a:cs typeface="Times New Roman"/>
              </a:rPr>
              <a:t> </a:t>
            </a:r>
            <a:r>
              <a:rPr lang="en-US" dirty="0" err="1">
                <a:latin typeface="Times New Roman"/>
                <a:ea typeface="Calibri"/>
                <a:cs typeface="Times New Roman"/>
              </a:rPr>
              <a:t>cho</a:t>
            </a:r>
            <a:r>
              <a:rPr lang="en-US" dirty="0">
                <a:latin typeface="Times New Roman"/>
                <a:ea typeface="Calibri"/>
                <a:cs typeface="Times New Roman"/>
              </a:rPr>
              <a:t>. </a:t>
            </a:r>
            <a:r>
              <a:rPr lang="en-US" dirty="0" err="1">
                <a:latin typeface="Times New Roman"/>
                <a:ea typeface="Calibri"/>
                <a:cs typeface="Times New Roman"/>
              </a:rPr>
              <a:t>Hoặc</a:t>
            </a:r>
            <a:r>
              <a:rPr lang="en-US" dirty="0">
                <a:latin typeface="Times New Roman"/>
                <a:ea typeface="Calibri"/>
                <a:cs typeface="Times New Roman"/>
              </a:rPr>
              <a:t> </a:t>
            </a:r>
            <a:r>
              <a:rPr lang="en-US" dirty="0" err="1">
                <a:latin typeface="Times New Roman"/>
                <a:ea typeface="Calibri"/>
                <a:cs typeface="Times New Roman"/>
              </a:rPr>
              <a:t>không</a:t>
            </a:r>
            <a:r>
              <a:rPr lang="en-US" dirty="0">
                <a:latin typeface="Times New Roman"/>
                <a:ea typeface="Calibri"/>
                <a:cs typeface="Times New Roman"/>
              </a:rPr>
              <a:t> </a:t>
            </a:r>
            <a:r>
              <a:rPr lang="en-US" dirty="0" err="1">
                <a:latin typeface="Times New Roman"/>
                <a:ea typeface="Calibri"/>
                <a:cs typeface="Times New Roman"/>
              </a:rPr>
              <a:t>chú</a:t>
            </a:r>
            <a:r>
              <a:rPr lang="en-US" dirty="0">
                <a:latin typeface="Times New Roman"/>
                <a:ea typeface="Calibri"/>
                <a:cs typeface="Times New Roman"/>
              </a:rPr>
              <a:t> ý </a:t>
            </a:r>
            <a:r>
              <a:rPr lang="en-US" dirty="0" err="1">
                <a:latin typeface="Times New Roman"/>
                <a:ea typeface="Calibri"/>
                <a:cs typeface="Times New Roman"/>
              </a:rPr>
              <a:t>đến</a:t>
            </a:r>
            <a:r>
              <a:rPr lang="en-US" dirty="0">
                <a:latin typeface="Times New Roman"/>
                <a:ea typeface="Calibri"/>
                <a:cs typeface="Times New Roman"/>
              </a:rPr>
              <a:t> </a:t>
            </a:r>
            <a:r>
              <a:rPr lang="en-US" dirty="0" err="1">
                <a:latin typeface="Times New Roman"/>
                <a:ea typeface="Calibri"/>
                <a:cs typeface="Times New Roman"/>
              </a:rPr>
              <a:t>sự</a:t>
            </a:r>
            <a:r>
              <a:rPr lang="en-US" dirty="0">
                <a:latin typeface="Times New Roman"/>
                <a:ea typeface="Calibri"/>
                <a:cs typeface="Times New Roman"/>
              </a:rPr>
              <a:t> </a:t>
            </a:r>
            <a:r>
              <a:rPr lang="en-US" dirty="0" err="1">
                <a:latin typeface="Times New Roman"/>
                <a:ea typeface="Calibri"/>
                <a:cs typeface="Times New Roman"/>
              </a:rPr>
              <a:t>tương</a:t>
            </a:r>
            <a:r>
              <a:rPr lang="en-US" dirty="0">
                <a:latin typeface="Times New Roman"/>
                <a:ea typeface="Calibri"/>
                <a:cs typeface="Times New Roman"/>
              </a:rPr>
              <a:t> </a:t>
            </a:r>
            <a:r>
              <a:rPr lang="en-US" dirty="0" err="1">
                <a:latin typeface="Times New Roman"/>
                <a:ea typeface="Calibri"/>
                <a:cs typeface="Times New Roman"/>
              </a:rPr>
              <a:t>ứng</a:t>
            </a:r>
            <a:r>
              <a:rPr lang="en-US" dirty="0">
                <a:latin typeface="Times New Roman"/>
                <a:ea typeface="Calibri"/>
                <a:cs typeface="Times New Roman"/>
              </a:rPr>
              <a:t> </a:t>
            </a:r>
            <a:r>
              <a:rPr lang="en-US" dirty="0" err="1">
                <a:latin typeface="Times New Roman"/>
                <a:ea typeface="Calibri"/>
                <a:cs typeface="Times New Roman"/>
              </a:rPr>
              <a:t>giữa</a:t>
            </a:r>
            <a:r>
              <a:rPr lang="en-US" dirty="0">
                <a:latin typeface="Times New Roman"/>
                <a:ea typeface="Calibri"/>
                <a:cs typeface="Times New Roman"/>
              </a:rPr>
              <a:t> </a:t>
            </a:r>
            <a:r>
              <a:rPr lang="en-US" dirty="0" err="1">
                <a:latin typeface="Times New Roman"/>
                <a:ea typeface="Calibri"/>
                <a:cs typeface="Times New Roman"/>
              </a:rPr>
              <a:t>các</a:t>
            </a:r>
            <a:r>
              <a:rPr lang="en-US" dirty="0">
                <a:latin typeface="Times New Roman"/>
                <a:ea typeface="Calibri"/>
                <a:cs typeface="Times New Roman"/>
              </a:rPr>
              <a:t> </a:t>
            </a:r>
            <a:r>
              <a:rPr lang="en-US" dirty="0" err="1">
                <a:latin typeface="Times New Roman"/>
                <a:ea typeface="Calibri"/>
                <a:cs typeface="Times New Roman"/>
              </a:rPr>
              <a:t>đơn</a:t>
            </a:r>
            <a:r>
              <a:rPr lang="en-US" dirty="0">
                <a:latin typeface="Times New Roman"/>
                <a:ea typeface="Calibri"/>
                <a:cs typeface="Times New Roman"/>
              </a:rPr>
              <a:t> </a:t>
            </a:r>
            <a:r>
              <a:rPr lang="en-US" dirty="0" err="1">
                <a:latin typeface="Times New Roman"/>
                <a:ea typeface="Calibri"/>
                <a:cs typeface="Times New Roman"/>
              </a:rPr>
              <a:t>vị</a:t>
            </a:r>
            <a:r>
              <a:rPr lang="en-US" dirty="0">
                <a:latin typeface="Times New Roman"/>
                <a:ea typeface="Calibri"/>
                <a:cs typeface="Times New Roman"/>
              </a:rPr>
              <a:t> </a:t>
            </a:r>
            <a:r>
              <a:rPr lang="en-US" dirty="0" err="1">
                <a:latin typeface="Times New Roman"/>
                <a:ea typeface="Calibri"/>
                <a:cs typeface="Times New Roman"/>
              </a:rPr>
              <a:t>đo</a:t>
            </a:r>
            <a:r>
              <a:rPr lang="en-US" dirty="0">
                <a:latin typeface="Times New Roman"/>
                <a:ea typeface="Calibri"/>
                <a:cs typeface="Times New Roman"/>
              </a:rPr>
              <a:t> </a:t>
            </a:r>
            <a:r>
              <a:rPr lang="en-US" dirty="0" err="1">
                <a:latin typeface="Times New Roman"/>
                <a:ea typeface="Calibri"/>
                <a:cs typeface="Times New Roman"/>
              </a:rPr>
              <a:t>của</a:t>
            </a:r>
            <a:r>
              <a:rPr lang="en-US" dirty="0">
                <a:latin typeface="Times New Roman"/>
                <a:ea typeface="Calibri"/>
                <a:cs typeface="Times New Roman"/>
              </a:rPr>
              <a:t> </a:t>
            </a:r>
            <a:r>
              <a:rPr lang="en-US" dirty="0" err="1">
                <a:latin typeface="Times New Roman"/>
                <a:ea typeface="Calibri"/>
                <a:cs typeface="Times New Roman"/>
              </a:rPr>
              <a:t>các</a:t>
            </a:r>
            <a:r>
              <a:rPr lang="en-US" dirty="0">
                <a:latin typeface="Times New Roman"/>
                <a:ea typeface="Calibri"/>
                <a:cs typeface="Times New Roman"/>
              </a:rPr>
              <a:t> </a:t>
            </a:r>
            <a:r>
              <a:rPr lang="en-US" dirty="0" err="1">
                <a:latin typeface="Times New Roman"/>
                <a:ea typeface="Calibri"/>
                <a:cs typeface="Times New Roman"/>
              </a:rPr>
              <a:t>đại</a:t>
            </a:r>
            <a:r>
              <a:rPr lang="en-US" dirty="0">
                <a:latin typeface="Times New Roman"/>
                <a:ea typeface="Calibri"/>
                <a:cs typeface="Times New Roman"/>
              </a:rPr>
              <a:t> </a:t>
            </a:r>
            <a:r>
              <a:rPr lang="en-US" dirty="0" err="1">
                <a:latin typeface="Times New Roman"/>
                <a:ea typeface="Calibri"/>
                <a:cs typeface="Times New Roman"/>
              </a:rPr>
              <a:t>lượng</a:t>
            </a:r>
            <a:r>
              <a:rPr lang="en-US" dirty="0">
                <a:latin typeface="Times New Roman"/>
                <a:ea typeface="Calibri"/>
                <a:cs typeface="Times New Roman"/>
              </a:rPr>
              <a:t> </a:t>
            </a:r>
            <a:r>
              <a:rPr lang="en-US" dirty="0" err="1">
                <a:latin typeface="Times New Roman"/>
                <a:ea typeface="Calibri"/>
                <a:cs typeface="Times New Roman"/>
              </a:rPr>
              <a:t>khi</a:t>
            </a:r>
            <a:r>
              <a:rPr lang="en-US" dirty="0">
                <a:latin typeface="Times New Roman"/>
                <a:ea typeface="Calibri"/>
                <a:cs typeface="Times New Roman"/>
              </a:rPr>
              <a:t> </a:t>
            </a:r>
            <a:r>
              <a:rPr lang="en-US" dirty="0" err="1">
                <a:latin typeface="Times New Roman"/>
                <a:ea typeface="Calibri"/>
                <a:cs typeface="Times New Roman"/>
              </a:rPr>
              <a:t>thay</a:t>
            </a:r>
            <a:r>
              <a:rPr lang="en-US" dirty="0">
                <a:latin typeface="Times New Roman"/>
                <a:ea typeface="Calibri"/>
                <a:cs typeface="Times New Roman"/>
              </a:rPr>
              <a:t> </a:t>
            </a:r>
            <a:r>
              <a:rPr lang="en-US" dirty="0" err="1">
                <a:latin typeface="Times New Roman"/>
                <a:ea typeface="Calibri"/>
                <a:cs typeface="Times New Roman"/>
              </a:rPr>
              <a:t>vào</a:t>
            </a:r>
            <a:r>
              <a:rPr lang="en-US" dirty="0">
                <a:latin typeface="Times New Roman"/>
                <a:ea typeface="Calibri"/>
                <a:cs typeface="Times New Roman"/>
              </a:rPr>
              <a:t> </a:t>
            </a:r>
            <a:r>
              <a:rPr lang="en-US" dirty="0" err="1">
                <a:latin typeface="Times New Roman"/>
                <a:ea typeface="Calibri"/>
                <a:cs typeface="Times New Roman"/>
              </a:rPr>
              <a:t>công</a:t>
            </a:r>
            <a:r>
              <a:rPr lang="en-US" dirty="0">
                <a:latin typeface="Times New Roman"/>
                <a:ea typeface="Calibri"/>
                <a:cs typeface="Times New Roman"/>
              </a:rPr>
              <a:t> </a:t>
            </a:r>
            <a:r>
              <a:rPr lang="en-US" dirty="0" err="1">
                <a:latin typeface="Times New Roman"/>
                <a:ea typeface="Calibri"/>
                <a:cs typeface="Times New Roman"/>
              </a:rPr>
              <a:t>thức</a:t>
            </a:r>
            <a:r>
              <a:rPr lang="en-US" dirty="0">
                <a:latin typeface="Times New Roman"/>
                <a:ea typeface="Calibri"/>
                <a:cs typeface="Times New Roman"/>
              </a:rPr>
              <a:t> </a:t>
            </a:r>
            <a:r>
              <a:rPr lang="en-US" dirty="0" err="1">
                <a:latin typeface="Times New Roman"/>
                <a:ea typeface="Calibri"/>
                <a:cs typeface="Times New Roman"/>
              </a:rPr>
              <a:t>tính</a:t>
            </a:r>
            <a:r>
              <a:rPr lang="en-US" dirty="0">
                <a:latin typeface="Times New Roman"/>
                <a:ea typeface="Calibri"/>
                <a:cs typeface="Times New Roman"/>
              </a:rPr>
              <a:t> </a:t>
            </a:r>
            <a:r>
              <a:rPr lang="en-US" dirty="0" err="1">
                <a:latin typeface="Times New Roman"/>
                <a:ea typeface="Calibri"/>
                <a:cs typeface="Times New Roman"/>
              </a:rPr>
              <a:t>dẫn</a:t>
            </a:r>
            <a:r>
              <a:rPr lang="en-US" dirty="0">
                <a:latin typeface="Times New Roman"/>
                <a:ea typeface="Calibri"/>
                <a:cs typeface="Times New Roman"/>
              </a:rPr>
              <a:t> </a:t>
            </a:r>
            <a:r>
              <a:rPr lang="en-US" dirty="0" err="1">
                <a:latin typeface="Times New Roman"/>
                <a:ea typeface="Calibri"/>
                <a:cs typeface="Times New Roman"/>
              </a:rPr>
              <a:t>đến</a:t>
            </a:r>
            <a:r>
              <a:rPr lang="en-US" dirty="0">
                <a:latin typeface="Times New Roman"/>
                <a:ea typeface="Calibri"/>
                <a:cs typeface="Times New Roman"/>
              </a:rPr>
              <a:t> </a:t>
            </a:r>
            <a:r>
              <a:rPr lang="en-US" dirty="0" err="1">
                <a:latin typeface="Times New Roman"/>
                <a:ea typeface="Calibri"/>
                <a:cs typeface="Times New Roman"/>
              </a:rPr>
              <a:t>sai</a:t>
            </a:r>
            <a:r>
              <a:rPr lang="en-US" dirty="0">
                <a:latin typeface="Times New Roman"/>
                <a:ea typeface="Calibri"/>
                <a:cs typeface="Times New Roman"/>
              </a:rPr>
              <a:t>.</a:t>
            </a:r>
            <a:endParaRPr lang="en-US" sz="1400" dirty="0">
              <a:ea typeface="Calibri"/>
              <a:cs typeface="Times New Roman"/>
            </a:endParaRPr>
          </a:p>
          <a:p>
            <a:pPr indent="457200" algn="just">
              <a:lnSpc>
                <a:spcPct val="107000"/>
              </a:lnSpc>
              <a:spcBef>
                <a:spcPts val="600"/>
              </a:spcBef>
              <a:spcAft>
                <a:spcPts val="600"/>
              </a:spcAft>
            </a:pPr>
            <a:r>
              <a:rPr lang="en-US" dirty="0">
                <a:latin typeface="Times New Roman"/>
                <a:ea typeface="Calibri"/>
                <a:cs typeface="Times New Roman"/>
              </a:rPr>
              <a:t>- </a:t>
            </a:r>
            <a:r>
              <a:rPr lang="en-US" dirty="0" err="1">
                <a:latin typeface="Times New Roman"/>
                <a:ea typeface="Calibri"/>
                <a:cs typeface="Times New Roman"/>
              </a:rPr>
              <a:t>Nhiều</a:t>
            </a:r>
            <a:r>
              <a:rPr lang="en-US" dirty="0">
                <a:latin typeface="Times New Roman"/>
                <a:ea typeface="Calibri"/>
                <a:cs typeface="Times New Roman"/>
              </a:rPr>
              <a:t> HS </a:t>
            </a:r>
            <a:r>
              <a:rPr lang="en-US" dirty="0" err="1">
                <a:latin typeface="Times New Roman"/>
                <a:ea typeface="Calibri"/>
                <a:cs typeface="Times New Roman"/>
              </a:rPr>
              <a:t>không</a:t>
            </a:r>
            <a:r>
              <a:rPr lang="en-US" dirty="0">
                <a:latin typeface="Times New Roman"/>
                <a:ea typeface="Calibri"/>
                <a:cs typeface="Times New Roman"/>
              </a:rPr>
              <a:t> </a:t>
            </a:r>
            <a:r>
              <a:rPr lang="en-US" dirty="0" err="1">
                <a:latin typeface="Times New Roman"/>
                <a:ea typeface="Calibri"/>
                <a:cs typeface="Times New Roman"/>
              </a:rPr>
              <a:t>nắm</a:t>
            </a:r>
            <a:r>
              <a:rPr lang="en-US" dirty="0">
                <a:latin typeface="Times New Roman"/>
                <a:ea typeface="Calibri"/>
                <a:cs typeface="Times New Roman"/>
              </a:rPr>
              <a:t> </a:t>
            </a:r>
            <a:r>
              <a:rPr lang="en-US" dirty="0" err="1">
                <a:latin typeface="Times New Roman"/>
                <a:ea typeface="Calibri"/>
                <a:cs typeface="Times New Roman"/>
              </a:rPr>
              <a:t>vững</a:t>
            </a:r>
            <a:r>
              <a:rPr lang="en-US" dirty="0">
                <a:latin typeface="Times New Roman"/>
                <a:ea typeface="Calibri"/>
                <a:cs typeface="Times New Roman"/>
              </a:rPr>
              <a:t> </a:t>
            </a:r>
            <a:r>
              <a:rPr lang="en-US" dirty="0" err="1">
                <a:latin typeface="Times New Roman"/>
                <a:ea typeface="Calibri"/>
                <a:cs typeface="Times New Roman"/>
              </a:rPr>
              <a:t>kiến</a:t>
            </a:r>
            <a:r>
              <a:rPr lang="en-US" dirty="0">
                <a:latin typeface="Times New Roman"/>
                <a:ea typeface="Calibri"/>
                <a:cs typeface="Times New Roman"/>
              </a:rPr>
              <a:t> </a:t>
            </a:r>
            <a:r>
              <a:rPr lang="en-US" dirty="0" err="1">
                <a:latin typeface="Times New Roman"/>
                <a:ea typeface="Calibri"/>
                <a:cs typeface="Times New Roman"/>
              </a:rPr>
              <a:t>thức</a:t>
            </a:r>
            <a:r>
              <a:rPr lang="en-US" dirty="0">
                <a:latin typeface="Times New Roman"/>
                <a:ea typeface="Calibri"/>
                <a:cs typeface="Times New Roman"/>
              </a:rPr>
              <a:t> </a:t>
            </a:r>
            <a:r>
              <a:rPr lang="en-US" dirty="0" err="1">
                <a:latin typeface="Times New Roman"/>
                <a:ea typeface="Calibri"/>
                <a:cs typeface="Times New Roman"/>
              </a:rPr>
              <a:t>cơ</a:t>
            </a:r>
            <a:r>
              <a:rPr lang="en-US" dirty="0">
                <a:latin typeface="Times New Roman"/>
                <a:ea typeface="Calibri"/>
                <a:cs typeface="Times New Roman"/>
              </a:rPr>
              <a:t> </a:t>
            </a:r>
            <a:r>
              <a:rPr lang="en-US" dirty="0" err="1">
                <a:latin typeface="Times New Roman"/>
                <a:ea typeface="Calibri"/>
                <a:cs typeface="Times New Roman"/>
              </a:rPr>
              <a:t>bản</a:t>
            </a:r>
            <a:r>
              <a:rPr lang="en-US" dirty="0">
                <a:latin typeface="Times New Roman"/>
                <a:ea typeface="Calibri"/>
                <a:cs typeface="Times New Roman"/>
              </a:rPr>
              <a:t>, </a:t>
            </a:r>
            <a:r>
              <a:rPr lang="en-US" dirty="0" err="1">
                <a:latin typeface="Times New Roman"/>
                <a:ea typeface="Calibri"/>
                <a:cs typeface="Times New Roman"/>
              </a:rPr>
              <a:t>tiếp</a:t>
            </a:r>
            <a:r>
              <a:rPr lang="en-US" dirty="0">
                <a:latin typeface="Times New Roman"/>
                <a:ea typeface="Calibri"/>
                <a:cs typeface="Times New Roman"/>
              </a:rPr>
              <a:t> </a:t>
            </a:r>
            <a:r>
              <a:rPr lang="en-US" dirty="0" err="1">
                <a:latin typeface="Times New Roman"/>
                <a:ea typeface="Calibri"/>
                <a:cs typeface="Times New Roman"/>
              </a:rPr>
              <a:t>thu</a:t>
            </a:r>
            <a:r>
              <a:rPr lang="en-US" dirty="0">
                <a:latin typeface="Times New Roman"/>
                <a:ea typeface="Calibri"/>
                <a:cs typeface="Times New Roman"/>
              </a:rPr>
              <a:t> </a:t>
            </a:r>
            <a:r>
              <a:rPr lang="en-US" dirty="0" err="1">
                <a:latin typeface="Times New Roman"/>
                <a:ea typeface="Calibri"/>
                <a:cs typeface="Times New Roman"/>
              </a:rPr>
              <a:t>bài</a:t>
            </a:r>
            <a:r>
              <a:rPr lang="en-US" dirty="0">
                <a:latin typeface="Times New Roman"/>
                <a:ea typeface="Calibri"/>
                <a:cs typeface="Times New Roman"/>
              </a:rPr>
              <a:t> </a:t>
            </a:r>
            <a:r>
              <a:rPr lang="en-US" dirty="0" err="1">
                <a:latin typeface="Times New Roman"/>
                <a:ea typeface="Calibri"/>
                <a:cs typeface="Times New Roman"/>
              </a:rPr>
              <a:t>máy</a:t>
            </a:r>
            <a:r>
              <a:rPr lang="en-US" dirty="0">
                <a:latin typeface="Times New Roman"/>
                <a:ea typeface="Calibri"/>
                <a:cs typeface="Times New Roman"/>
              </a:rPr>
              <a:t> </a:t>
            </a:r>
            <a:r>
              <a:rPr lang="en-US" dirty="0" err="1">
                <a:latin typeface="Times New Roman"/>
                <a:ea typeface="Calibri"/>
                <a:cs typeface="Times New Roman"/>
              </a:rPr>
              <a:t>móc</a:t>
            </a:r>
            <a:r>
              <a:rPr lang="en-US" dirty="0">
                <a:latin typeface="Times New Roman"/>
                <a:ea typeface="Calibri"/>
                <a:cs typeface="Times New Roman"/>
              </a:rPr>
              <a:t>, </a:t>
            </a:r>
            <a:r>
              <a:rPr lang="en-US" dirty="0" err="1">
                <a:latin typeface="Times New Roman"/>
                <a:ea typeface="Calibri"/>
                <a:cs typeface="Times New Roman"/>
              </a:rPr>
              <a:t>chỉ</a:t>
            </a:r>
            <a:r>
              <a:rPr lang="en-US" dirty="0">
                <a:latin typeface="Times New Roman"/>
                <a:ea typeface="Calibri"/>
                <a:cs typeface="Times New Roman"/>
              </a:rPr>
              <a:t> </a:t>
            </a:r>
            <a:r>
              <a:rPr lang="en-US" dirty="0" err="1">
                <a:latin typeface="Times New Roman"/>
                <a:ea typeface="Calibri"/>
                <a:cs typeface="Times New Roman"/>
              </a:rPr>
              <a:t>làm</a:t>
            </a:r>
            <a:r>
              <a:rPr lang="en-US" dirty="0">
                <a:latin typeface="Times New Roman"/>
                <a:ea typeface="Calibri"/>
                <a:cs typeface="Times New Roman"/>
              </a:rPr>
              <a:t> </a:t>
            </a:r>
            <a:r>
              <a:rPr lang="en-US" dirty="0" err="1">
                <a:latin typeface="Times New Roman"/>
                <a:ea typeface="Calibri"/>
                <a:cs typeface="Times New Roman"/>
              </a:rPr>
              <a:t>theo</a:t>
            </a:r>
            <a:r>
              <a:rPr lang="en-US" dirty="0">
                <a:latin typeface="Times New Roman"/>
                <a:ea typeface="Calibri"/>
                <a:cs typeface="Times New Roman"/>
              </a:rPr>
              <a:t> </a:t>
            </a:r>
            <a:r>
              <a:rPr lang="en-US" dirty="0" err="1">
                <a:latin typeface="Times New Roman"/>
                <a:ea typeface="Calibri"/>
                <a:cs typeface="Times New Roman"/>
              </a:rPr>
              <a:t>mẫu</a:t>
            </a:r>
            <a:r>
              <a:rPr lang="en-US" dirty="0">
                <a:latin typeface="Times New Roman"/>
                <a:ea typeface="Calibri"/>
                <a:cs typeface="Times New Roman"/>
              </a:rPr>
              <a:t> </a:t>
            </a:r>
            <a:r>
              <a:rPr lang="en-US" dirty="0" err="1">
                <a:latin typeface="Times New Roman"/>
                <a:ea typeface="Calibri"/>
                <a:cs typeface="Times New Roman"/>
              </a:rPr>
              <a:t>chứ</a:t>
            </a:r>
            <a:r>
              <a:rPr lang="en-US" dirty="0">
                <a:latin typeface="Times New Roman"/>
                <a:ea typeface="Calibri"/>
                <a:cs typeface="Times New Roman"/>
              </a:rPr>
              <a:t> </a:t>
            </a:r>
            <a:r>
              <a:rPr lang="en-US" dirty="0" err="1">
                <a:latin typeface="Times New Roman"/>
                <a:ea typeface="Calibri"/>
                <a:cs typeface="Times New Roman"/>
              </a:rPr>
              <a:t>chưa</a:t>
            </a:r>
            <a:r>
              <a:rPr lang="en-US" dirty="0">
                <a:latin typeface="Times New Roman"/>
                <a:ea typeface="Calibri"/>
                <a:cs typeface="Times New Roman"/>
              </a:rPr>
              <a:t> </a:t>
            </a:r>
            <a:r>
              <a:rPr lang="en-US" dirty="0" err="1">
                <a:latin typeface="Times New Roman"/>
                <a:ea typeface="Calibri"/>
                <a:cs typeface="Times New Roman"/>
              </a:rPr>
              <a:t>tự</a:t>
            </a:r>
            <a:r>
              <a:rPr lang="en-US" dirty="0">
                <a:latin typeface="Times New Roman"/>
                <a:ea typeface="Calibri"/>
                <a:cs typeface="Times New Roman"/>
              </a:rPr>
              <a:t> </a:t>
            </a:r>
            <a:r>
              <a:rPr lang="en-US" dirty="0" err="1">
                <a:latin typeface="Times New Roman"/>
                <a:ea typeface="Calibri"/>
                <a:cs typeface="Times New Roman"/>
              </a:rPr>
              <a:t>tìm</a:t>
            </a:r>
            <a:r>
              <a:rPr lang="en-US" dirty="0">
                <a:latin typeface="Times New Roman"/>
                <a:ea typeface="Calibri"/>
                <a:cs typeface="Times New Roman"/>
              </a:rPr>
              <a:t> </a:t>
            </a:r>
            <a:r>
              <a:rPr lang="en-US" dirty="0" err="1">
                <a:latin typeface="Times New Roman"/>
                <a:ea typeface="Calibri"/>
                <a:cs typeface="Times New Roman"/>
              </a:rPr>
              <a:t>cách</a:t>
            </a:r>
            <a:r>
              <a:rPr lang="en-US" dirty="0">
                <a:latin typeface="Times New Roman"/>
                <a:ea typeface="Calibri"/>
                <a:cs typeface="Times New Roman"/>
              </a:rPr>
              <a:t> </a:t>
            </a:r>
            <a:r>
              <a:rPr lang="en-US" dirty="0" err="1">
                <a:latin typeface="Times New Roman"/>
                <a:ea typeface="Calibri"/>
                <a:cs typeface="Times New Roman"/>
              </a:rPr>
              <a:t>giải</a:t>
            </a:r>
            <a:r>
              <a:rPr lang="en-US" dirty="0">
                <a:latin typeface="Times New Roman"/>
                <a:ea typeface="Calibri"/>
                <a:cs typeface="Times New Roman"/>
              </a:rPr>
              <a:t>. </a:t>
            </a:r>
            <a:endParaRPr lang="en-US" sz="1400" dirty="0">
              <a:ea typeface="Calibri"/>
              <a:cs typeface="Times New Roman"/>
            </a:endParaRPr>
          </a:p>
        </p:txBody>
      </p:sp>
    </p:spTree>
    <p:extLst>
      <p:ext uri="{BB962C8B-B14F-4D97-AF65-F5344CB8AC3E}">
        <p14:creationId xmlns:p14="http://schemas.microsoft.com/office/powerpoint/2010/main" val="26241707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60142479"/>
              </p:ext>
            </p:extLst>
          </p:nvPr>
        </p:nvGraphicFramePr>
        <p:xfrm>
          <a:off x="971601" y="836712"/>
          <a:ext cx="7273152" cy="4392488"/>
        </p:xfrm>
        <a:graphic>
          <a:graphicData uri="http://schemas.openxmlformats.org/drawingml/2006/table">
            <a:tbl>
              <a:tblPr/>
              <a:tblGrid>
                <a:gridCol w="1008111">
                  <a:extLst>
                    <a:ext uri="{9D8B030D-6E8A-4147-A177-3AD203B41FA5}">
                      <a16:colId xmlns:a16="http://schemas.microsoft.com/office/drawing/2014/main" xmlns="" val="20001"/>
                    </a:ext>
                  </a:extLst>
                </a:gridCol>
                <a:gridCol w="962358">
                  <a:extLst>
                    <a:ext uri="{9D8B030D-6E8A-4147-A177-3AD203B41FA5}">
                      <a16:colId xmlns:a16="http://schemas.microsoft.com/office/drawing/2014/main" xmlns="" val="20002"/>
                    </a:ext>
                  </a:extLst>
                </a:gridCol>
                <a:gridCol w="1149440">
                  <a:extLst>
                    <a:ext uri="{9D8B030D-6E8A-4147-A177-3AD203B41FA5}">
                      <a16:colId xmlns:a16="http://schemas.microsoft.com/office/drawing/2014/main" xmlns="" val="20003"/>
                    </a:ext>
                  </a:extLst>
                </a:gridCol>
                <a:gridCol w="1192564">
                  <a:extLst>
                    <a:ext uri="{9D8B030D-6E8A-4147-A177-3AD203B41FA5}">
                      <a16:colId xmlns:a16="http://schemas.microsoft.com/office/drawing/2014/main" xmlns="" val="20004"/>
                    </a:ext>
                  </a:extLst>
                </a:gridCol>
                <a:gridCol w="1192564">
                  <a:extLst>
                    <a:ext uri="{9D8B030D-6E8A-4147-A177-3AD203B41FA5}">
                      <a16:colId xmlns:a16="http://schemas.microsoft.com/office/drawing/2014/main" xmlns="" val="20005"/>
                    </a:ext>
                  </a:extLst>
                </a:gridCol>
                <a:gridCol w="945427">
                  <a:extLst>
                    <a:ext uri="{9D8B030D-6E8A-4147-A177-3AD203B41FA5}">
                      <a16:colId xmlns:a16="http://schemas.microsoft.com/office/drawing/2014/main" xmlns="" val="20006"/>
                    </a:ext>
                  </a:extLst>
                </a:gridCol>
                <a:gridCol w="822688">
                  <a:extLst>
                    <a:ext uri="{9D8B030D-6E8A-4147-A177-3AD203B41FA5}">
                      <a16:colId xmlns:a16="http://schemas.microsoft.com/office/drawing/2014/main" xmlns="" val="20007"/>
                    </a:ext>
                  </a:extLst>
                </a:gridCol>
              </a:tblGrid>
              <a:tr h="1195339">
                <a:tc rowSpan="2">
                  <a:txBody>
                    <a:bodyPr/>
                    <a:lstStyle/>
                    <a:p>
                      <a:pPr algn="ctr">
                        <a:spcBef>
                          <a:spcPts val="600"/>
                        </a:spcBef>
                        <a:spcAft>
                          <a:spcPts val="600"/>
                        </a:spcAft>
                      </a:pPr>
                      <a:r>
                        <a:rPr lang="en-US" sz="2400" b="1" dirty="0" err="1" smtClean="0">
                          <a:solidFill>
                            <a:srgbClr val="000000"/>
                          </a:solidFill>
                          <a:effectLst/>
                          <a:latin typeface="Times New Roman" pitchFamily="18" charset="0"/>
                          <a:ea typeface="Times New Roman"/>
                          <a:cs typeface="Times New Roman" pitchFamily="18" charset="0"/>
                        </a:rPr>
                        <a:t>Số</a:t>
                      </a:r>
                      <a:r>
                        <a:rPr lang="en-US" sz="2400" b="1" dirty="0" smtClean="0">
                          <a:solidFill>
                            <a:srgbClr val="000000"/>
                          </a:solidFill>
                          <a:effectLst/>
                          <a:latin typeface="Times New Roman" pitchFamily="18" charset="0"/>
                          <a:ea typeface="Times New Roman"/>
                          <a:cs typeface="Times New Roman" pitchFamily="18" charset="0"/>
                        </a:rPr>
                        <a:t> </a:t>
                      </a:r>
                      <a:r>
                        <a:rPr lang="en-US" sz="2400" b="1" dirty="0" err="1">
                          <a:solidFill>
                            <a:srgbClr val="000000"/>
                          </a:solidFill>
                          <a:effectLst/>
                          <a:latin typeface="Times New Roman" pitchFamily="18" charset="0"/>
                          <a:ea typeface="Times New Roman"/>
                          <a:cs typeface="Times New Roman" pitchFamily="18" charset="0"/>
                        </a:rPr>
                        <a:t>lượng</a:t>
                      </a:r>
                      <a:r>
                        <a:rPr lang="en-US" sz="2400" b="1" dirty="0">
                          <a:solidFill>
                            <a:srgbClr val="000000"/>
                          </a:solidFill>
                          <a:effectLst/>
                          <a:latin typeface="Times New Roman" pitchFamily="18" charset="0"/>
                          <a:ea typeface="Times New Roman"/>
                          <a:cs typeface="Times New Roman" pitchFamily="18" charset="0"/>
                        </a:rPr>
                        <a:t> HS</a:t>
                      </a:r>
                      <a:endParaRPr lang="en-US" sz="24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Bef>
                          <a:spcPts val="600"/>
                        </a:spcBef>
                        <a:spcAft>
                          <a:spcPts val="600"/>
                        </a:spcAft>
                      </a:pPr>
                      <a:r>
                        <a:rPr lang="en-US" sz="2400" b="1" dirty="0" err="1">
                          <a:solidFill>
                            <a:srgbClr val="000000"/>
                          </a:solidFill>
                          <a:effectLst/>
                          <a:latin typeface="Times New Roman" pitchFamily="18" charset="0"/>
                          <a:ea typeface="Times New Roman"/>
                          <a:cs typeface="Times New Roman" pitchFamily="18" charset="0"/>
                        </a:rPr>
                        <a:t>Tóm</a:t>
                      </a:r>
                      <a:r>
                        <a:rPr lang="en-US" sz="2400" b="1" dirty="0">
                          <a:solidFill>
                            <a:srgbClr val="000000"/>
                          </a:solidFill>
                          <a:effectLst/>
                          <a:latin typeface="Times New Roman" pitchFamily="18" charset="0"/>
                          <a:ea typeface="Times New Roman"/>
                          <a:cs typeface="Times New Roman" pitchFamily="18" charset="0"/>
                        </a:rPr>
                        <a:t> </a:t>
                      </a:r>
                      <a:r>
                        <a:rPr lang="en-US" sz="2400" b="1" dirty="0" err="1">
                          <a:solidFill>
                            <a:srgbClr val="000000"/>
                          </a:solidFill>
                          <a:effectLst/>
                          <a:latin typeface="Times New Roman" pitchFamily="18" charset="0"/>
                          <a:ea typeface="Times New Roman"/>
                          <a:cs typeface="Times New Roman" pitchFamily="18" charset="0"/>
                        </a:rPr>
                        <a:t>tắt</a:t>
                      </a:r>
                      <a:r>
                        <a:rPr lang="en-US" sz="2400" b="1" dirty="0">
                          <a:solidFill>
                            <a:srgbClr val="000000"/>
                          </a:solidFill>
                          <a:effectLst/>
                          <a:latin typeface="Times New Roman" pitchFamily="18" charset="0"/>
                          <a:ea typeface="Times New Roman"/>
                          <a:cs typeface="Times New Roman" pitchFamily="18" charset="0"/>
                        </a:rPr>
                        <a:t> </a:t>
                      </a:r>
                      <a:r>
                        <a:rPr lang="en-US" sz="2400" b="1" dirty="0" err="1">
                          <a:solidFill>
                            <a:srgbClr val="000000"/>
                          </a:solidFill>
                          <a:effectLst/>
                          <a:latin typeface="Times New Roman" pitchFamily="18" charset="0"/>
                          <a:ea typeface="Times New Roman"/>
                          <a:cs typeface="Times New Roman" pitchFamily="18" charset="0"/>
                        </a:rPr>
                        <a:t>bài</a:t>
                      </a:r>
                      <a:r>
                        <a:rPr lang="en-US" sz="2400" b="1" dirty="0">
                          <a:solidFill>
                            <a:srgbClr val="000000"/>
                          </a:solidFill>
                          <a:effectLst/>
                          <a:latin typeface="Times New Roman" pitchFamily="18" charset="0"/>
                          <a:ea typeface="Times New Roman"/>
                          <a:cs typeface="Times New Roman" pitchFamily="18" charset="0"/>
                        </a:rPr>
                        <a:t> </a:t>
                      </a:r>
                      <a:r>
                        <a:rPr lang="en-US" sz="2400" b="1" dirty="0" err="1">
                          <a:solidFill>
                            <a:srgbClr val="000000"/>
                          </a:solidFill>
                          <a:effectLst/>
                          <a:latin typeface="Times New Roman" pitchFamily="18" charset="0"/>
                          <a:ea typeface="Times New Roman"/>
                          <a:cs typeface="Times New Roman" pitchFamily="18" charset="0"/>
                        </a:rPr>
                        <a:t>toán</a:t>
                      </a:r>
                      <a:endParaRPr lang="en-US" sz="24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indent="158115" algn="ctr">
                        <a:spcBef>
                          <a:spcPts val="600"/>
                        </a:spcBef>
                        <a:spcAft>
                          <a:spcPts val="600"/>
                        </a:spcAft>
                      </a:pPr>
                      <a:r>
                        <a:rPr lang="en-US" sz="2400" b="1" dirty="0" err="1">
                          <a:solidFill>
                            <a:srgbClr val="000000"/>
                          </a:solidFill>
                          <a:effectLst/>
                          <a:latin typeface="Times New Roman" pitchFamily="18" charset="0"/>
                          <a:ea typeface="Times New Roman"/>
                          <a:cs typeface="Times New Roman" pitchFamily="18" charset="0"/>
                        </a:rPr>
                        <a:t>Chọn</a:t>
                      </a:r>
                      <a:r>
                        <a:rPr lang="en-US" sz="2400" b="1" dirty="0">
                          <a:solidFill>
                            <a:srgbClr val="000000"/>
                          </a:solidFill>
                          <a:effectLst/>
                          <a:latin typeface="Times New Roman" pitchFamily="18" charset="0"/>
                          <a:ea typeface="Times New Roman"/>
                          <a:cs typeface="Times New Roman" pitchFamily="18" charset="0"/>
                        </a:rPr>
                        <a:t> </a:t>
                      </a:r>
                      <a:r>
                        <a:rPr lang="en-US" sz="2400" b="1" dirty="0" err="1">
                          <a:solidFill>
                            <a:srgbClr val="000000"/>
                          </a:solidFill>
                          <a:effectLst/>
                          <a:latin typeface="Times New Roman" pitchFamily="18" charset="0"/>
                          <a:ea typeface="Times New Roman"/>
                          <a:cs typeface="Times New Roman" pitchFamily="18" charset="0"/>
                        </a:rPr>
                        <a:t>và</a:t>
                      </a:r>
                      <a:r>
                        <a:rPr lang="en-US" sz="2400" b="1" dirty="0">
                          <a:solidFill>
                            <a:srgbClr val="000000"/>
                          </a:solidFill>
                          <a:effectLst/>
                          <a:latin typeface="Times New Roman" pitchFamily="18" charset="0"/>
                          <a:ea typeface="Times New Roman"/>
                          <a:cs typeface="Times New Roman" pitchFamily="18" charset="0"/>
                        </a:rPr>
                        <a:t> </a:t>
                      </a:r>
                      <a:r>
                        <a:rPr lang="en-US" sz="2400" b="1" dirty="0" err="1">
                          <a:solidFill>
                            <a:srgbClr val="000000"/>
                          </a:solidFill>
                          <a:effectLst/>
                          <a:latin typeface="Times New Roman" pitchFamily="18" charset="0"/>
                          <a:ea typeface="Times New Roman"/>
                          <a:cs typeface="Times New Roman" pitchFamily="18" charset="0"/>
                        </a:rPr>
                        <a:t>thực</a:t>
                      </a:r>
                      <a:r>
                        <a:rPr lang="en-US" sz="2400" b="1" dirty="0">
                          <a:solidFill>
                            <a:srgbClr val="000000"/>
                          </a:solidFill>
                          <a:effectLst/>
                          <a:latin typeface="Times New Roman" pitchFamily="18" charset="0"/>
                          <a:ea typeface="Times New Roman"/>
                          <a:cs typeface="Times New Roman" pitchFamily="18" charset="0"/>
                        </a:rPr>
                        <a:t> </a:t>
                      </a:r>
                      <a:r>
                        <a:rPr lang="en-US" sz="2400" b="1" dirty="0" err="1">
                          <a:solidFill>
                            <a:srgbClr val="000000"/>
                          </a:solidFill>
                          <a:effectLst/>
                          <a:latin typeface="Times New Roman" pitchFamily="18" charset="0"/>
                          <a:ea typeface="Times New Roman"/>
                          <a:cs typeface="Times New Roman" pitchFamily="18" charset="0"/>
                        </a:rPr>
                        <a:t>hiện</a:t>
                      </a:r>
                      <a:r>
                        <a:rPr lang="en-US" sz="2400" b="1" dirty="0">
                          <a:solidFill>
                            <a:srgbClr val="000000"/>
                          </a:solidFill>
                          <a:effectLst/>
                          <a:latin typeface="Times New Roman" pitchFamily="18" charset="0"/>
                          <a:ea typeface="Times New Roman"/>
                          <a:cs typeface="Times New Roman" pitchFamily="18" charset="0"/>
                        </a:rPr>
                        <a:t> </a:t>
                      </a:r>
                      <a:r>
                        <a:rPr lang="en-US" sz="2400" b="1" dirty="0" err="1">
                          <a:solidFill>
                            <a:srgbClr val="000000"/>
                          </a:solidFill>
                          <a:effectLst/>
                          <a:latin typeface="Times New Roman" pitchFamily="18" charset="0"/>
                          <a:ea typeface="Times New Roman"/>
                          <a:cs typeface="Times New Roman" pitchFamily="18" charset="0"/>
                        </a:rPr>
                        <a:t>phép</a:t>
                      </a:r>
                      <a:r>
                        <a:rPr lang="en-US" sz="2400" b="1" dirty="0">
                          <a:solidFill>
                            <a:srgbClr val="000000"/>
                          </a:solidFill>
                          <a:effectLst/>
                          <a:latin typeface="Times New Roman" pitchFamily="18" charset="0"/>
                          <a:ea typeface="Times New Roman"/>
                          <a:cs typeface="Times New Roman" pitchFamily="18" charset="0"/>
                        </a:rPr>
                        <a:t> </a:t>
                      </a:r>
                      <a:r>
                        <a:rPr lang="en-US" sz="2400" b="1" dirty="0" err="1">
                          <a:solidFill>
                            <a:srgbClr val="000000"/>
                          </a:solidFill>
                          <a:effectLst/>
                          <a:latin typeface="Times New Roman" pitchFamily="18" charset="0"/>
                          <a:ea typeface="Times New Roman"/>
                          <a:cs typeface="Times New Roman" pitchFamily="18" charset="0"/>
                        </a:rPr>
                        <a:t>tính</a:t>
                      </a:r>
                      <a:r>
                        <a:rPr lang="en-US" sz="2400" b="1" dirty="0">
                          <a:solidFill>
                            <a:srgbClr val="000000"/>
                          </a:solidFill>
                          <a:effectLst/>
                          <a:latin typeface="Times New Roman" pitchFamily="18" charset="0"/>
                          <a:ea typeface="Times New Roman"/>
                          <a:cs typeface="Times New Roman" pitchFamily="18" charset="0"/>
                        </a:rPr>
                        <a:t> </a:t>
                      </a:r>
                      <a:r>
                        <a:rPr lang="en-US" sz="2400" b="1" dirty="0" err="1">
                          <a:solidFill>
                            <a:srgbClr val="000000"/>
                          </a:solidFill>
                          <a:effectLst/>
                          <a:latin typeface="Times New Roman" pitchFamily="18" charset="0"/>
                          <a:ea typeface="Times New Roman"/>
                          <a:cs typeface="Times New Roman" pitchFamily="18" charset="0"/>
                        </a:rPr>
                        <a:t>đúng</a:t>
                      </a:r>
                      <a:endParaRPr lang="en-US" sz="24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a:spcBef>
                          <a:spcPts val="600"/>
                        </a:spcBef>
                        <a:spcAft>
                          <a:spcPts val="600"/>
                        </a:spcAft>
                      </a:pPr>
                      <a:r>
                        <a:rPr lang="en-US" sz="2400" b="1" dirty="0" err="1">
                          <a:solidFill>
                            <a:srgbClr val="000000"/>
                          </a:solidFill>
                          <a:effectLst/>
                          <a:latin typeface="Times New Roman" pitchFamily="18" charset="0"/>
                          <a:ea typeface="Times New Roman"/>
                          <a:cs typeface="Times New Roman" pitchFamily="18" charset="0"/>
                        </a:rPr>
                        <a:t>Lời</a:t>
                      </a:r>
                      <a:r>
                        <a:rPr lang="en-US" sz="2400" b="1" dirty="0">
                          <a:solidFill>
                            <a:srgbClr val="000000"/>
                          </a:solidFill>
                          <a:effectLst/>
                          <a:latin typeface="Times New Roman" pitchFamily="18" charset="0"/>
                          <a:ea typeface="Times New Roman"/>
                          <a:cs typeface="Times New Roman" pitchFamily="18" charset="0"/>
                        </a:rPr>
                        <a:t> </a:t>
                      </a:r>
                      <a:r>
                        <a:rPr lang="en-US" sz="2400" b="1" dirty="0" err="1">
                          <a:solidFill>
                            <a:srgbClr val="000000"/>
                          </a:solidFill>
                          <a:effectLst/>
                          <a:latin typeface="Times New Roman" pitchFamily="18" charset="0"/>
                          <a:ea typeface="Times New Roman"/>
                          <a:cs typeface="Times New Roman" pitchFamily="18" charset="0"/>
                        </a:rPr>
                        <a:t>giải</a:t>
                      </a:r>
                      <a:r>
                        <a:rPr lang="en-US" sz="2400" b="1" dirty="0">
                          <a:solidFill>
                            <a:srgbClr val="000000"/>
                          </a:solidFill>
                          <a:effectLst/>
                          <a:latin typeface="Times New Roman" pitchFamily="18" charset="0"/>
                          <a:ea typeface="Times New Roman"/>
                          <a:cs typeface="Times New Roman" pitchFamily="18" charset="0"/>
                        </a:rPr>
                        <a:t> </a:t>
                      </a:r>
                      <a:r>
                        <a:rPr lang="en-US" sz="2400" b="1" dirty="0" err="1">
                          <a:solidFill>
                            <a:srgbClr val="000000"/>
                          </a:solidFill>
                          <a:effectLst/>
                          <a:latin typeface="Times New Roman" pitchFamily="18" charset="0"/>
                          <a:ea typeface="Times New Roman"/>
                          <a:cs typeface="Times New Roman" pitchFamily="18" charset="0"/>
                        </a:rPr>
                        <a:t>và</a:t>
                      </a:r>
                      <a:r>
                        <a:rPr lang="en-US" sz="2400" b="1" dirty="0">
                          <a:solidFill>
                            <a:srgbClr val="000000"/>
                          </a:solidFill>
                          <a:effectLst/>
                          <a:latin typeface="Times New Roman" pitchFamily="18" charset="0"/>
                          <a:ea typeface="Times New Roman"/>
                          <a:cs typeface="Times New Roman" pitchFamily="18" charset="0"/>
                        </a:rPr>
                        <a:t> </a:t>
                      </a:r>
                      <a:r>
                        <a:rPr lang="en-US" sz="2400" b="1" dirty="0" err="1">
                          <a:solidFill>
                            <a:srgbClr val="000000"/>
                          </a:solidFill>
                          <a:effectLst/>
                          <a:latin typeface="Times New Roman" pitchFamily="18" charset="0"/>
                          <a:ea typeface="Times New Roman"/>
                          <a:cs typeface="Times New Roman" pitchFamily="18" charset="0"/>
                        </a:rPr>
                        <a:t>đáp</a:t>
                      </a:r>
                      <a:r>
                        <a:rPr lang="en-US" sz="2400" b="1" dirty="0">
                          <a:solidFill>
                            <a:srgbClr val="000000"/>
                          </a:solidFill>
                          <a:effectLst/>
                          <a:latin typeface="Times New Roman" pitchFamily="18" charset="0"/>
                          <a:ea typeface="Times New Roman"/>
                          <a:cs typeface="Times New Roman" pitchFamily="18" charset="0"/>
                        </a:rPr>
                        <a:t> </a:t>
                      </a:r>
                      <a:r>
                        <a:rPr lang="en-US" sz="2400" b="1" dirty="0" err="1">
                          <a:solidFill>
                            <a:srgbClr val="000000"/>
                          </a:solidFill>
                          <a:effectLst/>
                          <a:latin typeface="Times New Roman" pitchFamily="18" charset="0"/>
                          <a:ea typeface="Times New Roman"/>
                          <a:cs typeface="Times New Roman" pitchFamily="18" charset="0"/>
                        </a:rPr>
                        <a:t>số</a:t>
                      </a:r>
                      <a:endParaRPr lang="en-US" sz="24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xmlns="" val="10000"/>
                  </a:ext>
                </a:extLst>
              </a:tr>
              <a:tr h="944395">
                <a:tc vMerge="1">
                  <a:txBody>
                    <a:bodyPr/>
                    <a:lstStyle/>
                    <a:p>
                      <a:endParaRPr lang="en-US"/>
                    </a:p>
                  </a:txBody>
                  <a:tcPr/>
                </a:tc>
                <a:tc>
                  <a:txBody>
                    <a:bodyPr/>
                    <a:lstStyle/>
                    <a:p>
                      <a:pPr algn="ctr">
                        <a:spcBef>
                          <a:spcPts val="600"/>
                        </a:spcBef>
                        <a:spcAft>
                          <a:spcPts val="600"/>
                        </a:spcAft>
                      </a:pPr>
                      <a:r>
                        <a:rPr lang="en-US" sz="2400" b="1" dirty="0" err="1">
                          <a:solidFill>
                            <a:srgbClr val="000000"/>
                          </a:solidFill>
                          <a:effectLst/>
                          <a:latin typeface="Times New Roman" pitchFamily="18" charset="0"/>
                          <a:ea typeface="Times New Roman"/>
                          <a:cs typeface="Times New Roman" pitchFamily="18" charset="0"/>
                        </a:rPr>
                        <a:t>Đạt</a:t>
                      </a:r>
                      <a:endParaRPr lang="en-US" sz="24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600"/>
                        </a:spcAft>
                      </a:pPr>
                      <a:r>
                        <a:rPr lang="en-US" sz="2400" b="1" dirty="0" err="1">
                          <a:solidFill>
                            <a:srgbClr val="000000"/>
                          </a:solidFill>
                          <a:effectLst/>
                          <a:latin typeface="Times New Roman" pitchFamily="18" charset="0"/>
                          <a:ea typeface="Times New Roman"/>
                          <a:cs typeface="Times New Roman" pitchFamily="18" charset="0"/>
                        </a:rPr>
                        <a:t>Chưa</a:t>
                      </a:r>
                      <a:r>
                        <a:rPr lang="en-US" sz="2400" b="1" dirty="0">
                          <a:solidFill>
                            <a:srgbClr val="000000"/>
                          </a:solidFill>
                          <a:effectLst/>
                          <a:latin typeface="Times New Roman" pitchFamily="18" charset="0"/>
                          <a:ea typeface="Times New Roman"/>
                          <a:cs typeface="Times New Roman" pitchFamily="18" charset="0"/>
                        </a:rPr>
                        <a:t> </a:t>
                      </a:r>
                      <a:r>
                        <a:rPr lang="en-US" sz="2400" b="1" dirty="0" err="1">
                          <a:solidFill>
                            <a:srgbClr val="000000"/>
                          </a:solidFill>
                          <a:effectLst/>
                          <a:latin typeface="Times New Roman" pitchFamily="18" charset="0"/>
                          <a:ea typeface="Times New Roman"/>
                          <a:cs typeface="Times New Roman" pitchFamily="18" charset="0"/>
                        </a:rPr>
                        <a:t>đạt</a:t>
                      </a:r>
                      <a:endParaRPr lang="en-US" sz="24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600"/>
                        </a:spcAft>
                      </a:pPr>
                      <a:r>
                        <a:rPr lang="en-US" sz="2400" b="1" dirty="0" err="1">
                          <a:solidFill>
                            <a:srgbClr val="000000"/>
                          </a:solidFill>
                          <a:effectLst/>
                          <a:latin typeface="Times New Roman" pitchFamily="18" charset="0"/>
                          <a:ea typeface="Times New Roman"/>
                          <a:cs typeface="Times New Roman" pitchFamily="18" charset="0"/>
                        </a:rPr>
                        <a:t>Đúng</a:t>
                      </a:r>
                      <a:endParaRPr lang="en-US" sz="24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600"/>
                        </a:spcAft>
                      </a:pPr>
                      <a:r>
                        <a:rPr lang="en-US" sz="2400" b="1">
                          <a:solidFill>
                            <a:srgbClr val="000000"/>
                          </a:solidFill>
                          <a:effectLst/>
                          <a:latin typeface="Times New Roman" pitchFamily="18" charset="0"/>
                          <a:ea typeface="Times New Roman"/>
                          <a:cs typeface="Times New Roman" pitchFamily="18" charset="0"/>
                        </a:rPr>
                        <a:t>Sai</a:t>
                      </a:r>
                      <a:endParaRPr lang="en-US" sz="240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600"/>
                        </a:spcAft>
                      </a:pPr>
                      <a:r>
                        <a:rPr lang="en-US" sz="2400" b="1" dirty="0" err="1">
                          <a:solidFill>
                            <a:srgbClr val="000000"/>
                          </a:solidFill>
                          <a:effectLst/>
                          <a:latin typeface="Times New Roman" pitchFamily="18" charset="0"/>
                          <a:ea typeface="Times New Roman"/>
                          <a:cs typeface="Times New Roman" pitchFamily="18" charset="0"/>
                        </a:rPr>
                        <a:t>Đúng</a:t>
                      </a:r>
                      <a:endParaRPr lang="en-US" sz="24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600"/>
                        </a:spcAft>
                      </a:pPr>
                      <a:r>
                        <a:rPr lang="en-US" sz="2400" b="1" dirty="0" err="1">
                          <a:solidFill>
                            <a:srgbClr val="000000"/>
                          </a:solidFill>
                          <a:effectLst/>
                          <a:latin typeface="Times New Roman" pitchFamily="18" charset="0"/>
                          <a:ea typeface="Times New Roman"/>
                          <a:cs typeface="Times New Roman" pitchFamily="18" charset="0"/>
                        </a:rPr>
                        <a:t>Sai</a:t>
                      </a:r>
                      <a:endParaRPr lang="en-US" sz="24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52754">
                <a:tc>
                  <a:txBody>
                    <a:bodyPr/>
                    <a:lstStyle/>
                    <a:p>
                      <a:pPr algn="ctr">
                        <a:spcBef>
                          <a:spcPts val="600"/>
                        </a:spcBef>
                        <a:spcAft>
                          <a:spcPts val="600"/>
                        </a:spcAft>
                      </a:pPr>
                      <a:r>
                        <a:rPr lang="en-US" sz="2400" dirty="0">
                          <a:solidFill>
                            <a:srgbClr val="000000"/>
                          </a:solidFill>
                          <a:effectLst/>
                          <a:latin typeface="Times New Roman" pitchFamily="18" charset="0"/>
                          <a:ea typeface="Times New Roman"/>
                          <a:cs typeface="Times New Roman" pitchFamily="18" charset="0"/>
                        </a:rPr>
                        <a:t>33</a:t>
                      </a:r>
                      <a:r>
                        <a:rPr lang="vi-VN" sz="2400" dirty="0">
                          <a:solidFill>
                            <a:srgbClr val="000000"/>
                          </a:solidFill>
                          <a:effectLst/>
                          <a:latin typeface="Times New Roman" pitchFamily="18" charset="0"/>
                          <a:ea typeface="Times New Roman"/>
                          <a:cs typeface="Times New Roman" pitchFamily="18" charset="0"/>
                        </a:rPr>
                        <a:t> em</a:t>
                      </a:r>
                      <a:endParaRPr lang="en-US" sz="24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600"/>
                        </a:spcAft>
                      </a:pPr>
                      <a:r>
                        <a:rPr lang="en-US" sz="2400" dirty="0">
                          <a:solidFill>
                            <a:srgbClr val="000000"/>
                          </a:solidFill>
                          <a:effectLst/>
                          <a:latin typeface="Times New Roman" pitchFamily="18" charset="0"/>
                          <a:ea typeface="Times New Roman"/>
                          <a:cs typeface="Times New Roman" pitchFamily="18" charset="0"/>
                        </a:rPr>
                        <a:t>06 </a:t>
                      </a:r>
                      <a:r>
                        <a:rPr lang="en-US" sz="2400" dirty="0" err="1">
                          <a:solidFill>
                            <a:srgbClr val="000000"/>
                          </a:solidFill>
                          <a:effectLst/>
                          <a:latin typeface="Times New Roman" pitchFamily="18" charset="0"/>
                          <a:ea typeface="Times New Roman"/>
                          <a:cs typeface="Times New Roman" pitchFamily="18" charset="0"/>
                        </a:rPr>
                        <a:t>em</a:t>
                      </a:r>
                      <a:r>
                        <a:rPr lang="en-US" sz="2400" dirty="0">
                          <a:solidFill>
                            <a:srgbClr val="000000"/>
                          </a:solidFill>
                          <a:effectLst/>
                          <a:latin typeface="Times New Roman" pitchFamily="18" charset="0"/>
                          <a:ea typeface="Times New Roman"/>
                          <a:cs typeface="Times New Roman" pitchFamily="18" charset="0"/>
                        </a:rPr>
                        <a:t> 18%</a:t>
                      </a:r>
                      <a:endParaRPr lang="en-US" sz="24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US" sz="2400" dirty="0">
                          <a:solidFill>
                            <a:srgbClr val="000000"/>
                          </a:solidFill>
                          <a:effectLst/>
                          <a:latin typeface="Times New Roman" pitchFamily="18" charset="0"/>
                          <a:ea typeface="Calibri"/>
                          <a:cs typeface="Times New Roman" pitchFamily="18" charset="0"/>
                        </a:rPr>
                        <a:t>27 </a:t>
                      </a:r>
                      <a:r>
                        <a:rPr lang="en-US" sz="2400" dirty="0" err="1">
                          <a:solidFill>
                            <a:srgbClr val="000000"/>
                          </a:solidFill>
                          <a:effectLst/>
                          <a:latin typeface="Times New Roman" pitchFamily="18" charset="0"/>
                          <a:ea typeface="Calibri"/>
                          <a:cs typeface="Times New Roman" pitchFamily="18" charset="0"/>
                        </a:rPr>
                        <a:t>em</a:t>
                      </a:r>
                      <a:r>
                        <a:rPr lang="en-US" sz="2400" dirty="0">
                          <a:solidFill>
                            <a:srgbClr val="000000"/>
                          </a:solidFill>
                          <a:effectLst/>
                          <a:latin typeface="Times New Roman" pitchFamily="18" charset="0"/>
                          <a:ea typeface="Calibri"/>
                          <a:cs typeface="Times New Roman" pitchFamily="18" charset="0"/>
                        </a:rPr>
                        <a:t> 82%</a:t>
                      </a:r>
                      <a:endParaRPr lang="en-US" sz="2400" dirty="0">
                        <a:effectLst/>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US" sz="2400" dirty="0">
                          <a:solidFill>
                            <a:srgbClr val="000000"/>
                          </a:solidFill>
                          <a:effectLst/>
                          <a:latin typeface="Times New Roman" pitchFamily="18" charset="0"/>
                          <a:ea typeface="Calibri"/>
                          <a:cs typeface="Times New Roman" pitchFamily="18" charset="0"/>
                        </a:rPr>
                        <a:t>07 </a:t>
                      </a:r>
                      <a:r>
                        <a:rPr lang="en-US" sz="2400" dirty="0" err="1">
                          <a:solidFill>
                            <a:srgbClr val="000000"/>
                          </a:solidFill>
                          <a:effectLst/>
                          <a:latin typeface="Times New Roman" pitchFamily="18" charset="0"/>
                          <a:ea typeface="Calibri"/>
                          <a:cs typeface="Times New Roman" pitchFamily="18" charset="0"/>
                        </a:rPr>
                        <a:t>em</a:t>
                      </a:r>
                      <a:r>
                        <a:rPr lang="en-US" sz="2400" dirty="0">
                          <a:solidFill>
                            <a:srgbClr val="000000"/>
                          </a:solidFill>
                          <a:effectLst/>
                          <a:latin typeface="Times New Roman" pitchFamily="18" charset="0"/>
                          <a:ea typeface="Calibri"/>
                          <a:cs typeface="Times New Roman" pitchFamily="18" charset="0"/>
                        </a:rPr>
                        <a:t> 21%</a:t>
                      </a:r>
                      <a:endParaRPr lang="en-US" sz="2400" dirty="0">
                        <a:effectLst/>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US" sz="2400" dirty="0">
                          <a:solidFill>
                            <a:srgbClr val="000000"/>
                          </a:solidFill>
                          <a:effectLst/>
                          <a:latin typeface="Times New Roman" pitchFamily="18" charset="0"/>
                          <a:ea typeface="Calibri"/>
                          <a:cs typeface="Times New Roman" pitchFamily="18" charset="0"/>
                        </a:rPr>
                        <a:t>26 </a:t>
                      </a:r>
                      <a:r>
                        <a:rPr lang="en-US" sz="2400" dirty="0" err="1">
                          <a:solidFill>
                            <a:srgbClr val="000000"/>
                          </a:solidFill>
                          <a:effectLst/>
                          <a:latin typeface="Times New Roman" pitchFamily="18" charset="0"/>
                          <a:ea typeface="Calibri"/>
                          <a:cs typeface="Times New Roman" pitchFamily="18" charset="0"/>
                        </a:rPr>
                        <a:t>em</a:t>
                      </a:r>
                      <a:r>
                        <a:rPr lang="en-US" sz="2400" dirty="0">
                          <a:solidFill>
                            <a:srgbClr val="000000"/>
                          </a:solidFill>
                          <a:effectLst/>
                          <a:latin typeface="Times New Roman" pitchFamily="18" charset="0"/>
                          <a:ea typeface="Calibri"/>
                          <a:cs typeface="Times New Roman" pitchFamily="18" charset="0"/>
                        </a:rPr>
                        <a:t> 79%</a:t>
                      </a:r>
                      <a:endParaRPr lang="en-US" sz="2400" dirty="0">
                        <a:effectLst/>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US" sz="2400" dirty="0">
                          <a:solidFill>
                            <a:srgbClr val="000000"/>
                          </a:solidFill>
                          <a:effectLst/>
                          <a:latin typeface="Times New Roman" pitchFamily="18" charset="0"/>
                          <a:ea typeface="Calibri"/>
                          <a:cs typeface="Times New Roman" pitchFamily="18" charset="0"/>
                        </a:rPr>
                        <a:t>06 </a:t>
                      </a:r>
                      <a:r>
                        <a:rPr lang="en-US" sz="2400" dirty="0" err="1">
                          <a:solidFill>
                            <a:srgbClr val="000000"/>
                          </a:solidFill>
                          <a:effectLst/>
                          <a:latin typeface="Times New Roman" pitchFamily="18" charset="0"/>
                          <a:ea typeface="Calibri"/>
                          <a:cs typeface="Times New Roman" pitchFamily="18" charset="0"/>
                        </a:rPr>
                        <a:t>em</a:t>
                      </a:r>
                      <a:r>
                        <a:rPr lang="en-US" sz="2400" dirty="0">
                          <a:solidFill>
                            <a:srgbClr val="000000"/>
                          </a:solidFill>
                          <a:effectLst/>
                          <a:latin typeface="Times New Roman" pitchFamily="18" charset="0"/>
                          <a:ea typeface="Calibri"/>
                          <a:cs typeface="Times New Roman" pitchFamily="18" charset="0"/>
                        </a:rPr>
                        <a:t> 18%</a:t>
                      </a:r>
                      <a:endParaRPr lang="en-US" sz="2400" dirty="0">
                        <a:effectLst/>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US" sz="2400" dirty="0">
                          <a:solidFill>
                            <a:srgbClr val="000000"/>
                          </a:solidFill>
                          <a:effectLst/>
                          <a:latin typeface="Times New Roman" pitchFamily="18" charset="0"/>
                          <a:ea typeface="Calibri"/>
                          <a:cs typeface="Times New Roman" pitchFamily="18" charset="0"/>
                        </a:rPr>
                        <a:t>27 </a:t>
                      </a:r>
                      <a:r>
                        <a:rPr lang="en-US" sz="2400" dirty="0" err="1">
                          <a:solidFill>
                            <a:srgbClr val="000000"/>
                          </a:solidFill>
                          <a:effectLst/>
                          <a:latin typeface="Times New Roman" pitchFamily="18" charset="0"/>
                          <a:ea typeface="Calibri"/>
                          <a:cs typeface="Times New Roman" pitchFamily="18" charset="0"/>
                        </a:rPr>
                        <a:t>em</a:t>
                      </a:r>
                      <a:r>
                        <a:rPr lang="en-US" sz="2400" dirty="0">
                          <a:solidFill>
                            <a:srgbClr val="000000"/>
                          </a:solidFill>
                          <a:effectLst/>
                          <a:latin typeface="Times New Roman" pitchFamily="18" charset="0"/>
                          <a:ea typeface="Calibri"/>
                          <a:cs typeface="Times New Roman" pitchFamily="18" charset="0"/>
                        </a:rPr>
                        <a:t> 82%</a:t>
                      </a:r>
                      <a:endParaRPr lang="en-US" sz="2400" dirty="0">
                        <a:effectLst/>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25337964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6.xml><?xml version="1.0" encoding="utf-8"?>
<a:theme xmlns:a="http://schemas.openxmlformats.org/drawingml/2006/main" name="6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7.xml><?xml version="1.0" encoding="utf-8"?>
<a:theme xmlns:a="http://schemas.openxmlformats.org/drawingml/2006/main" name="7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8.xml><?xml version="1.0" encoding="utf-8"?>
<a:theme xmlns:a="http://schemas.openxmlformats.org/drawingml/2006/main" name="8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9.xml><?xml version="1.0" encoding="utf-8"?>
<a:theme xmlns:a="http://schemas.openxmlformats.org/drawingml/2006/main" name="9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2028</TotalTime>
  <Words>1754</Words>
  <Application>Microsoft Office PowerPoint</Application>
  <PresentationFormat>On-screen Show (4:3)</PresentationFormat>
  <Paragraphs>109</Paragraphs>
  <Slides>24</Slides>
  <Notes>2</Notes>
  <HiddenSlides>0</HiddenSlides>
  <MMClips>0</MMClips>
  <ScaleCrop>false</ScaleCrop>
  <HeadingPairs>
    <vt:vector size="4" baseType="variant">
      <vt:variant>
        <vt:lpstr>Theme</vt:lpstr>
      </vt:variant>
      <vt:variant>
        <vt:i4>9</vt:i4>
      </vt:variant>
      <vt:variant>
        <vt:lpstr>Slide Titles</vt:lpstr>
      </vt:variant>
      <vt:variant>
        <vt:i4>24</vt:i4>
      </vt:variant>
    </vt:vector>
  </HeadingPairs>
  <TitlesOfParts>
    <vt:vector size="33" baseType="lpstr">
      <vt:lpstr>Office Theme</vt:lpstr>
      <vt:lpstr>1_Office Theme</vt:lpstr>
      <vt:lpstr>2_Office Theme</vt:lpstr>
      <vt:lpstr>3_Office Theme</vt:lpstr>
      <vt:lpstr>4_Office Theme</vt:lpstr>
      <vt:lpstr>6_Office Theme</vt:lpstr>
      <vt:lpstr>7_Office Theme</vt:lpstr>
      <vt:lpstr>8_Office Theme</vt:lpstr>
      <vt:lpstr>9_Office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Một số biện pháp tổ chức các hoạt động trải nghiệm sáng tạo thông qua các môn học cho học sinh lớp 3A của Trường tiểu học Tân Thành A2.</dc:title>
  <dc:creator>ASUS</dc:creator>
  <cp:lastModifiedBy>DELL</cp:lastModifiedBy>
  <cp:revision>411</cp:revision>
  <dcterms:created xsi:type="dcterms:W3CDTF">2020-11-07T14:26:23Z</dcterms:created>
  <dcterms:modified xsi:type="dcterms:W3CDTF">2023-01-04T04:41:27Z</dcterms:modified>
</cp:coreProperties>
</file>