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2" r:id="rId3"/>
    <p:sldMasterId id="2147483709" r:id="rId4"/>
    <p:sldMasterId id="2147483721" r:id="rId5"/>
  </p:sldMasterIdLst>
  <p:notesMasterIdLst>
    <p:notesMasterId r:id="rId29"/>
  </p:notesMasterIdLst>
  <p:sldIdLst>
    <p:sldId id="257" r:id="rId6"/>
    <p:sldId id="367" r:id="rId7"/>
    <p:sldId id="418" r:id="rId8"/>
    <p:sldId id="419" r:id="rId9"/>
    <p:sldId id="379" r:id="rId10"/>
    <p:sldId id="342" r:id="rId11"/>
    <p:sldId id="368" r:id="rId12"/>
    <p:sldId id="369" r:id="rId13"/>
    <p:sldId id="370" r:id="rId14"/>
    <p:sldId id="262" r:id="rId15"/>
    <p:sldId id="343" r:id="rId16"/>
    <p:sldId id="372" r:id="rId17"/>
    <p:sldId id="421" r:id="rId18"/>
    <p:sldId id="346" r:id="rId19"/>
    <p:sldId id="380" r:id="rId20"/>
    <p:sldId id="381" r:id="rId21"/>
    <p:sldId id="382" r:id="rId22"/>
    <p:sldId id="383" r:id="rId23"/>
    <p:sldId id="359" r:id="rId24"/>
    <p:sldId id="420" r:id="rId25"/>
    <p:sldId id="377" r:id="rId26"/>
    <p:sldId id="360" r:id="rId27"/>
    <p:sldId id="3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3FEB4"/>
    <a:srgbClr val="FFFFCC"/>
    <a:srgbClr val="0000FF"/>
    <a:srgbClr val="FF66FF"/>
    <a:srgbClr val="FF99FF"/>
    <a:srgbClr val="FFCCFF"/>
    <a:srgbClr val="EAF8BC"/>
    <a:srgbClr val="DDDDDD"/>
    <a:srgbClr val="31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 autoAdjust="0"/>
    <p:restoredTop sz="86222" autoAdjust="0"/>
  </p:normalViewPr>
  <p:slideViewPr>
    <p:cSldViewPr snapToGrid="0">
      <p:cViewPr varScale="1">
        <p:scale>
          <a:sx n="62" d="100"/>
          <a:sy n="62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02A03-B801-446E-A854-4B35B6B42529}" type="doc">
      <dgm:prSet loTypeId="urn:microsoft.com/office/officeart/2008/layout/RadialCluster#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32F0E3-9C80-44D8-90EC-E746291E6F89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B98EF-EDEA-424A-A40E-970802C9A4FD}" type="parTrans" cxnId="{7629D29F-60BD-4FA6-B493-4837C892F950}">
      <dgm:prSet/>
      <dgm:spPr/>
      <dgm:t>
        <a:bodyPr/>
        <a:lstStyle/>
        <a:p>
          <a:endParaRPr lang="en-US"/>
        </a:p>
      </dgm:t>
    </dgm:pt>
    <dgm:pt modelId="{B608C9B3-8B56-413E-BB8C-C13D5F22215B}" type="sibTrans" cxnId="{7629D29F-60BD-4FA6-B493-4837C892F950}">
      <dgm:prSet/>
      <dgm:spPr/>
      <dgm:t>
        <a:bodyPr/>
        <a:lstStyle/>
        <a:p>
          <a:endParaRPr lang="en-US"/>
        </a:p>
      </dgm:t>
    </dgm:pt>
    <dgm:pt modelId="{C61CB426-10C5-42C9-9136-0A47028D104F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endParaRPr lang="en-US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38E3E-92CC-468C-9501-952307F9F61A}" type="parTrans" cxnId="{BB6822B8-E3DC-4701-BA48-B374D1678B2F}">
      <dgm:prSet/>
      <dgm:spPr/>
      <dgm:t>
        <a:bodyPr/>
        <a:lstStyle/>
        <a:p>
          <a:endParaRPr lang="en-US"/>
        </a:p>
      </dgm:t>
    </dgm:pt>
    <dgm:pt modelId="{8C782DCA-4392-44B6-A86D-86F5124C03C4}" type="sibTrans" cxnId="{BB6822B8-E3DC-4701-BA48-B374D1678B2F}">
      <dgm:prSet/>
      <dgm:spPr/>
      <dgm:t>
        <a:bodyPr/>
        <a:lstStyle/>
        <a:p>
          <a:endParaRPr lang="en-US"/>
        </a:p>
      </dgm:t>
    </dgm:pt>
    <dgm:pt modelId="{C0C0C053-1796-4C6F-85D7-342D97AD2FD2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63183-2BCD-416D-977B-9686995E7A61}" type="parTrans" cxnId="{E6565862-A720-405B-8FED-92BB39A306F3}">
      <dgm:prSet/>
      <dgm:spPr/>
      <dgm:t>
        <a:bodyPr/>
        <a:lstStyle/>
        <a:p>
          <a:endParaRPr lang="en-US"/>
        </a:p>
      </dgm:t>
    </dgm:pt>
    <dgm:pt modelId="{5A61A259-6A9F-4A80-8EEF-5E805938E869}" type="sibTrans" cxnId="{E6565862-A720-405B-8FED-92BB39A306F3}">
      <dgm:prSet/>
      <dgm:spPr/>
      <dgm:t>
        <a:bodyPr/>
        <a:lstStyle/>
        <a:p>
          <a:endParaRPr lang="en-US"/>
        </a:p>
      </dgm:t>
    </dgm:pt>
    <dgm:pt modelId="{0CDF3E45-D24C-428F-BB3B-022409C52BAA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9B36F-78C7-4CDC-B222-5D7E33828039}" type="sibTrans" cxnId="{06C79504-83DC-471E-A3FC-8FE84874C0BF}">
      <dgm:prSet/>
      <dgm:spPr/>
      <dgm:t>
        <a:bodyPr/>
        <a:lstStyle/>
        <a:p>
          <a:endParaRPr lang="en-US"/>
        </a:p>
      </dgm:t>
    </dgm:pt>
    <dgm:pt modelId="{DA652554-6B05-45C2-811B-79CAC78E9E9C}" type="parTrans" cxnId="{06C79504-83DC-471E-A3FC-8FE84874C0BF}">
      <dgm:prSet/>
      <dgm:spPr/>
      <dgm:t>
        <a:bodyPr/>
        <a:lstStyle/>
        <a:p>
          <a:endParaRPr lang="en-US"/>
        </a:p>
      </dgm:t>
    </dgm:pt>
    <dgm:pt modelId="{C8D75C07-B58F-49CC-896D-0738A32F943A}" type="pres">
      <dgm:prSet presAssocID="{FC602A03-B801-446E-A854-4B35B6B425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6626E86-B76C-48F9-8169-FA96327EFD67}" type="pres">
      <dgm:prSet presAssocID="{7D32F0E3-9C80-44D8-90EC-E746291E6F89}" presName="singleCycle" presStyleCnt="0"/>
      <dgm:spPr/>
    </dgm:pt>
    <dgm:pt modelId="{2C2DC413-BE76-44F0-991E-60FD6845ED39}" type="pres">
      <dgm:prSet presAssocID="{7D32F0E3-9C80-44D8-90EC-E746291E6F89}" presName="singleCenter" presStyleLbl="node1" presStyleIdx="0" presStyleCnt="4" custScaleX="100077" custScaleY="187394" custLinFactNeighborX="-72165" custLinFactNeighborY="-8873">
        <dgm:presLayoutVars>
          <dgm:chMax val="7"/>
          <dgm:chPref val="7"/>
        </dgm:presLayoutVars>
      </dgm:prSet>
      <dgm:spPr/>
    </dgm:pt>
    <dgm:pt modelId="{6A3ACA8E-138C-4146-AF94-D47C3EF9B35C}" type="pres">
      <dgm:prSet presAssocID="{DA652554-6B05-45C2-811B-79CAC78E9E9C}" presName="Name56" presStyleLbl="parChTrans1D2" presStyleIdx="0" presStyleCnt="3"/>
      <dgm:spPr/>
    </dgm:pt>
    <dgm:pt modelId="{07EBE36C-002E-4A2C-A8BA-22F4CEC8C157}" type="pres">
      <dgm:prSet presAssocID="{0CDF3E45-D24C-428F-BB3B-022409C52BAA}" presName="text0" presStyleLbl="node1" presStyleIdx="1" presStyleCnt="4" custScaleX="465416" custScaleY="55107" custRadScaleRad="112056" custRadScaleInc="52511">
        <dgm:presLayoutVars>
          <dgm:bulletEnabled val="1"/>
        </dgm:presLayoutVars>
      </dgm:prSet>
      <dgm:spPr/>
    </dgm:pt>
    <dgm:pt modelId="{A3E54B05-EBF9-4587-AB56-5B88E47BB106}" type="pres">
      <dgm:prSet presAssocID="{83A38E3E-92CC-468C-9501-952307F9F61A}" presName="Name56" presStyleLbl="parChTrans1D2" presStyleIdx="1" presStyleCnt="3"/>
      <dgm:spPr/>
    </dgm:pt>
    <dgm:pt modelId="{294482E0-F3AC-4B3B-8CC7-E1C34F5A8824}" type="pres">
      <dgm:prSet presAssocID="{C61CB426-10C5-42C9-9136-0A47028D104F}" presName="text0" presStyleLbl="node1" presStyleIdx="2" presStyleCnt="4" custScaleX="465823" custScaleY="55107" custRadScaleRad="61796" custRadScaleInc="-7670">
        <dgm:presLayoutVars>
          <dgm:bulletEnabled val="1"/>
        </dgm:presLayoutVars>
      </dgm:prSet>
      <dgm:spPr/>
    </dgm:pt>
    <dgm:pt modelId="{B424BDA0-7BA5-46F9-9E0C-5459E7A20CF5}" type="pres">
      <dgm:prSet presAssocID="{D3063183-2BCD-416D-977B-9686995E7A61}" presName="Name56" presStyleLbl="parChTrans1D2" presStyleIdx="2" presStyleCnt="3"/>
      <dgm:spPr/>
    </dgm:pt>
    <dgm:pt modelId="{59CA1512-0CB5-459C-9583-88F0B6267DB2}" type="pres">
      <dgm:prSet presAssocID="{C0C0C053-1796-4C6F-85D7-342D97AD2FD2}" presName="text0" presStyleLbl="node1" presStyleIdx="3" presStyleCnt="4" custScaleX="465823" custScaleY="55107" custRadScaleRad="65166" custRadScaleInc="-297908">
        <dgm:presLayoutVars>
          <dgm:bulletEnabled val="1"/>
        </dgm:presLayoutVars>
      </dgm:prSet>
      <dgm:spPr/>
    </dgm:pt>
  </dgm:ptLst>
  <dgm:cxnLst>
    <dgm:cxn modelId="{06C79504-83DC-471E-A3FC-8FE84874C0BF}" srcId="{7D32F0E3-9C80-44D8-90EC-E746291E6F89}" destId="{0CDF3E45-D24C-428F-BB3B-022409C52BAA}" srcOrd="0" destOrd="0" parTransId="{DA652554-6B05-45C2-811B-79CAC78E9E9C}" sibTransId="{B009B36F-78C7-4CDC-B222-5D7E33828039}"/>
    <dgm:cxn modelId="{F85E0E1E-15A2-410D-9A70-294D02AF4D23}" type="presOf" srcId="{FC602A03-B801-446E-A854-4B35B6B42529}" destId="{C8D75C07-B58F-49CC-896D-0738A32F943A}" srcOrd="0" destOrd="0" presId="urn:microsoft.com/office/officeart/2008/layout/RadialCluster#1"/>
    <dgm:cxn modelId="{E6565862-A720-405B-8FED-92BB39A306F3}" srcId="{7D32F0E3-9C80-44D8-90EC-E746291E6F89}" destId="{C0C0C053-1796-4C6F-85D7-342D97AD2FD2}" srcOrd="2" destOrd="0" parTransId="{D3063183-2BCD-416D-977B-9686995E7A61}" sibTransId="{5A61A259-6A9F-4A80-8EEF-5E805938E869}"/>
    <dgm:cxn modelId="{01645E69-9961-49A3-AFC9-1BA270251BEF}" type="presOf" srcId="{0CDF3E45-D24C-428F-BB3B-022409C52BAA}" destId="{07EBE36C-002E-4A2C-A8BA-22F4CEC8C157}" srcOrd="0" destOrd="0" presId="urn:microsoft.com/office/officeart/2008/layout/RadialCluster#1"/>
    <dgm:cxn modelId="{60332882-8810-43A7-9BCB-4A1377D0E28C}" type="presOf" srcId="{83A38E3E-92CC-468C-9501-952307F9F61A}" destId="{A3E54B05-EBF9-4587-AB56-5B88E47BB106}" srcOrd="0" destOrd="0" presId="urn:microsoft.com/office/officeart/2008/layout/RadialCluster#1"/>
    <dgm:cxn modelId="{06C1D09A-9062-49E4-819D-A2C6780DFFA4}" type="presOf" srcId="{7D32F0E3-9C80-44D8-90EC-E746291E6F89}" destId="{2C2DC413-BE76-44F0-991E-60FD6845ED39}" srcOrd="0" destOrd="0" presId="urn:microsoft.com/office/officeart/2008/layout/RadialCluster#1"/>
    <dgm:cxn modelId="{7629D29F-60BD-4FA6-B493-4837C892F950}" srcId="{FC602A03-B801-446E-A854-4B35B6B42529}" destId="{7D32F0E3-9C80-44D8-90EC-E746291E6F89}" srcOrd="0" destOrd="0" parTransId="{64AB98EF-EDEA-424A-A40E-970802C9A4FD}" sibTransId="{B608C9B3-8B56-413E-BB8C-C13D5F22215B}"/>
    <dgm:cxn modelId="{B9B8E0AA-1911-458F-B03F-56E9822B07C6}" type="presOf" srcId="{C61CB426-10C5-42C9-9136-0A47028D104F}" destId="{294482E0-F3AC-4B3B-8CC7-E1C34F5A8824}" srcOrd="0" destOrd="0" presId="urn:microsoft.com/office/officeart/2008/layout/RadialCluster#1"/>
    <dgm:cxn modelId="{BB6822B8-E3DC-4701-BA48-B374D1678B2F}" srcId="{7D32F0E3-9C80-44D8-90EC-E746291E6F89}" destId="{C61CB426-10C5-42C9-9136-0A47028D104F}" srcOrd="1" destOrd="0" parTransId="{83A38E3E-92CC-468C-9501-952307F9F61A}" sibTransId="{8C782DCA-4392-44B6-A86D-86F5124C03C4}"/>
    <dgm:cxn modelId="{801160B8-7BCD-40FB-8BB8-8FDEB85ACD80}" type="presOf" srcId="{DA652554-6B05-45C2-811B-79CAC78E9E9C}" destId="{6A3ACA8E-138C-4146-AF94-D47C3EF9B35C}" srcOrd="0" destOrd="0" presId="urn:microsoft.com/office/officeart/2008/layout/RadialCluster#1"/>
    <dgm:cxn modelId="{F4D862C1-C73F-4E9D-A7B5-B2520A729CB6}" type="presOf" srcId="{C0C0C053-1796-4C6F-85D7-342D97AD2FD2}" destId="{59CA1512-0CB5-459C-9583-88F0B6267DB2}" srcOrd="0" destOrd="0" presId="urn:microsoft.com/office/officeart/2008/layout/RadialCluster#1"/>
    <dgm:cxn modelId="{3E59BCE3-35A7-475F-9589-437C1BADE3F5}" type="presOf" srcId="{D3063183-2BCD-416D-977B-9686995E7A61}" destId="{B424BDA0-7BA5-46F9-9E0C-5459E7A20CF5}" srcOrd="0" destOrd="0" presId="urn:microsoft.com/office/officeart/2008/layout/RadialCluster#1"/>
    <dgm:cxn modelId="{FC92363D-3484-4368-94C9-7603848BCD6E}" type="presParOf" srcId="{C8D75C07-B58F-49CC-896D-0738A32F943A}" destId="{66626E86-B76C-48F9-8169-FA96327EFD67}" srcOrd="0" destOrd="0" presId="urn:microsoft.com/office/officeart/2008/layout/RadialCluster#1"/>
    <dgm:cxn modelId="{5E33EFA2-DBE8-4E7B-947B-C78F74D317B8}" type="presParOf" srcId="{66626E86-B76C-48F9-8169-FA96327EFD67}" destId="{2C2DC413-BE76-44F0-991E-60FD6845ED39}" srcOrd="0" destOrd="0" presId="urn:microsoft.com/office/officeart/2008/layout/RadialCluster#1"/>
    <dgm:cxn modelId="{E880980E-BE94-4CA2-B278-49AEE4609795}" type="presParOf" srcId="{66626E86-B76C-48F9-8169-FA96327EFD67}" destId="{6A3ACA8E-138C-4146-AF94-D47C3EF9B35C}" srcOrd="1" destOrd="0" presId="urn:microsoft.com/office/officeart/2008/layout/RadialCluster#1"/>
    <dgm:cxn modelId="{41482899-D676-4B5E-91D0-B47D28E4DA35}" type="presParOf" srcId="{66626E86-B76C-48F9-8169-FA96327EFD67}" destId="{07EBE36C-002E-4A2C-A8BA-22F4CEC8C157}" srcOrd="2" destOrd="0" presId="urn:microsoft.com/office/officeart/2008/layout/RadialCluster#1"/>
    <dgm:cxn modelId="{DE29E007-12A4-468A-A01E-42A470FE42BC}" type="presParOf" srcId="{66626E86-B76C-48F9-8169-FA96327EFD67}" destId="{A3E54B05-EBF9-4587-AB56-5B88E47BB106}" srcOrd="3" destOrd="0" presId="urn:microsoft.com/office/officeart/2008/layout/RadialCluster#1"/>
    <dgm:cxn modelId="{6F61E5AB-6E42-4160-A06C-659C38F0AE2A}" type="presParOf" srcId="{66626E86-B76C-48F9-8169-FA96327EFD67}" destId="{294482E0-F3AC-4B3B-8CC7-E1C34F5A8824}" srcOrd="4" destOrd="0" presId="urn:microsoft.com/office/officeart/2008/layout/RadialCluster#1"/>
    <dgm:cxn modelId="{CF20F424-B456-481A-BD38-E5A4F6B69DCF}" type="presParOf" srcId="{66626E86-B76C-48F9-8169-FA96327EFD67}" destId="{B424BDA0-7BA5-46F9-9E0C-5459E7A20CF5}" srcOrd="5" destOrd="0" presId="urn:microsoft.com/office/officeart/2008/layout/RadialCluster#1"/>
    <dgm:cxn modelId="{C7D538A9-E944-4BDF-B1ED-5FFB8EEBB83F}" type="presParOf" srcId="{66626E86-B76C-48F9-8169-FA96327EFD67}" destId="{59CA1512-0CB5-459C-9583-88F0B6267DB2}" srcOrd="6" destOrd="0" presId="urn:microsoft.com/office/officeart/2008/layout/RadialCluster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602A03-B801-446E-A854-4B35B6B42529}" type="doc">
      <dgm:prSet loTypeId="urn:microsoft.com/office/officeart/2008/layout/RadialCluster#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1CB426-10C5-42C9-9136-0A47028D104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38E3E-92CC-468C-9501-952307F9F61A}" type="parTrans" cxnId="{BB6822B8-E3DC-4701-BA48-B374D1678B2F}">
      <dgm:prSet/>
      <dgm:spPr/>
      <dgm:t>
        <a:bodyPr/>
        <a:lstStyle/>
        <a:p>
          <a:endParaRPr lang="en-US"/>
        </a:p>
      </dgm:t>
    </dgm:pt>
    <dgm:pt modelId="{8C782DCA-4392-44B6-A86D-86F5124C03C4}" type="sibTrans" cxnId="{BB6822B8-E3DC-4701-BA48-B374D1678B2F}">
      <dgm:prSet/>
      <dgm:spPr/>
      <dgm:t>
        <a:bodyPr/>
        <a:lstStyle/>
        <a:p>
          <a:endParaRPr lang="en-US"/>
        </a:p>
      </dgm:t>
    </dgm:pt>
    <dgm:pt modelId="{C8D75C07-B58F-49CC-896D-0738A32F943A}" type="pres">
      <dgm:prSet presAssocID="{FC602A03-B801-446E-A854-4B35B6B425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1E3598D-0E86-45B8-AD2E-8169AA1FF01C}" type="pres">
      <dgm:prSet presAssocID="{C61CB426-10C5-42C9-9136-0A47028D104F}" presName="singleCycle" presStyleCnt="0"/>
      <dgm:spPr/>
    </dgm:pt>
    <dgm:pt modelId="{65A830CC-4808-4CCC-A658-1BBF7484B0FD}" type="pres">
      <dgm:prSet presAssocID="{C61CB426-10C5-42C9-9136-0A47028D104F}" presName="singleCenter" presStyleLbl="node1" presStyleIdx="0" presStyleCnt="1" custScaleX="639307" custLinFactNeighborX="4755" custLinFactNeighborY="2926">
        <dgm:presLayoutVars>
          <dgm:chMax val="7"/>
          <dgm:chPref val="7"/>
        </dgm:presLayoutVars>
      </dgm:prSet>
      <dgm:spPr/>
    </dgm:pt>
  </dgm:ptLst>
  <dgm:cxnLst>
    <dgm:cxn modelId="{40D8776C-20C6-48CA-8F6D-D7BD4727756F}" type="presOf" srcId="{FC602A03-B801-446E-A854-4B35B6B42529}" destId="{C8D75C07-B58F-49CC-896D-0738A32F943A}" srcOrd="0" destOrd="0" presId="urn:microsoft.com/office/officeart/2008/layout/RadialCluster#2"/>
    <dgm:cxn modelId="{BB6822B8-E3DC-4701-BA48-B374D1678B2F}" srcId="{FC602A03-B801-446E-A854-4B35B6B42529}" destId="{C61CB426-10C5-42C9-9136-0A47028D104F}" srcOrd="0" destOrd="0" parTransId="{83A38E3E-92CC-468C-9501-952307F9F61A}" sibTransId="{8C782DCA-4392-44B6-A86D-86F5124C03C4}"/>
    <dgm:cxn modelId="{A15D5DC2-EE12-4835-9C65-86E8B2B53812}" type="presOf" srcId="{C61CB426-10C5-42C9-9136-0A47028D104F}" destId="{65A830CC-4808-4CCC-A658-1BBF7484B0FD}" srcOrd="0" destOrd="0" presId="urn:microsoft.com/office/officeart/2008/layout/RadialCluster#2"/>
    <dgm:cxn modelId="{B28FD0DD-60F9-47E3-9471-9367D8AB5315}" type="presParOf" srcId="{C8D75C07-B58F-49CC-896D-0738A32F943A}" destId="{B1E3598D-0E86-45B8-AD2E-8169AA1FF01C}" srcOrd="0" destOrd="0" presId="urn:microsoft.com/office/officeart/2008/layout/RadialCluster#2"/>
    <dgm:cxn modelId="{60386EFE-229D-4022-8073-9F986A29CA21}" type="presParOf" srcId="{B1E3598D-0E86-45B8-AD2E-8169AA1FF01C}" destId="{65A830CC-4808-4CCC-A658-1BBF7484B0FD}" srcOrd="0" destOrd="0" presId="urn:microsoft.com/office/officeart/2008/layout/RadialCluster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76FE4F-7169-464B-8925-DE206EDD16D2}" type="doc">
      <dgm:prSet loTypeId="urn:microsoft.com/office/officeart/2005/8/layout/hierarchy4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830EC68-DFCA-4E42-9FA3-79248B564147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chắc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luyên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1E93D-1482-4A20-B429-7915E97EE13F}" type="parTrans" cxnId="{7F45F820-7B3B-4714-85CD-D0F658D9C14C}">
      <dgm:prSet/>
      <dgm:spPr/>
      <dgm:t>
        <a:bodyPr/>
        <a:lstStyle/>
        <a:p>
          <a:endParaRPr lang="en-US"/>
        </a:p>
      </dgm:t>
    </dgm:pt>
    <dgm:pt modelId="{8C2E5351-3B83-4771-B2E2-A6402327EB26}" type="sibTrans" cxnId="{7F45F820-7B3B-4714-85CD-D0F658D9C14C}">
      <dgm:prSet/>
      <dgm:spPr/>
      <dgm:t>
        <a:bodyPr/>
        <a:lstStyle/>
        <a:p>
          <a:endParaRPr lang="en-US"/>
        </a:p>
      </dgm:t>
    </dgm:pt>
    <dgm:pt modelId="{F60467FD-1E74-4259-B64D-CE12D19E8B78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chơi”Tích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nhằm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hứng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tiểu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0BDED-A39D-4148-BEB8-CC3D04A0D3BF}" type="parTrans" cxnId="{F56CD351-45E3-4D74-8D7F-80F3DCA21EE9}">
      <dgm:prSet/>
      <dgm:spPr/>
      <dgm:t>
        <a:bodyPr/>
        <a:lstStyle/>
        <a:p>
          <a:endParaRPr lang="en-US"/>
        </a:p>
      </dgm:t>
    </dgm:pt>
    <dgm:pt modelId="{DF8D9390-D456-4E3F-A78D-844BA57A083C}" type="sibTrans" cxnId="{F56CD351-45E3-4D74-8D7F-80F3DCA21EE9}">
      <dgm:prSet/>
      <dgm:spPr/>
      <dgm:t>
        <a:bodyPr/>
        <a:lstStyle/>
        <a:p>
          <a:endParaRPr lang="en-US"/>
        </a:p>
      </dgm:t>
    </dgm:pt>
    <dgm:pt modelId="{01E5530F-2EAE-467A-A5B9-3A202FC0F6D9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0A9A23A-AC62-49AE-8D73-ECD34FDF77E5}" type="parTrans" cxnId="{AF69E200-AAE7-4DB6-A923-9ECFE9CFFE8B}">
      <dgm:prSet/>
      <dgm:spPr/>
      <dgm:t>
        <a:bodyPr/>
        <a:lstStyle/>
        <a:p>
          <a:endParaRPr lang="vi-VN"/>
        </a:p>
      </dgm:t>
    </dgm:pt>
    <dgm:pt modelId="{5FE40403-1049-45DC-A31F-B9C440A2162B}" type="sibTrans" cxnId="{AF69E200-AAE7-4DB6-A923-9ECFE9CFFE8B}">
      <dgm:prSet/>
      <dgm:spPr/>
      <dgm:t>
        <a:bodyPr/>
        <a:lstStyle/>
        <a:p>
          <a:endParaRPr lang="vi-VN"/>
        </a:p>
      </dgm:t>
    </dgm:pt>
    <dgm:pt modelId="{27B32761-BDD2-46CB-AE01-2025DB1BEB29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87A1C-8B4F-439F-B992-5FB9E85F5A29}" type="parTrans" cxnId="{FBF0113D-B3E1-402C-B35E-EE4322D6FB4A}">
      <dgm:prSet/>
      <dgm:spPr/>
      <dgm:t>
        <a:bodyPr/>
        <a:lstStyle/>
        <a:p>
          <a:endParaRPr lang="vi-VN"/>
        </a:p>
      </dgm:t>
    </dgm:pt>
    <dgm:pt modelId="{F6BE4775-0AFA-4739-9123-28ECD5930F4B}" type="sibTrans" cxnId="{FBF0113D-B3E1-402C-B35E-EE4322D6FB4A}">
      <dgm:prSet/>
      <dgm:spPr/>
      <dgm:t>
        <a:bodyPr/>
        <a:lstStyle/>
        <a:p>
          <a:endParaRPr lang="vi-VN"/>
        </a:p>
      </dgm:t>
    </dgm:pt>
    <dgm:pt modelId="{59AA9CA5-F0F1-4550-A79B-07B018041677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36FAA-130C-47CE-B54E-22E9AD29F5C9}" type="parTrans" cxnId="{AEDD189F-7B63-467B-9986-BB5572CBFA14}">
      <dgm:prSet/>
      <dgm:spPr/>
      <dgm:t>
        <a:bodyPr/>
        <a:lstStyle/>
        <a:p>
          <a:endParaRPr lang="vi-VN"/>
        </a:p>
      </dgm:t>
    </dgm:pt>
    <dgm:pt modelId="{7838BF8E-0BC4-4BED-A5A6-5726963CAEBF}" type="sibTrans" cxnId="{AEDD189F-7B63-467B-9986-BB5572CBFA14}">
      <dgm:prSet/>
      <dgm:spPr/>
      <dgm:t>
        <a:bodyPr/>
        <a:lstStyle/>
        <a:p>
          <a:endParaRPr lang="vi-VN"/>
        </a:p>
      </dgm:t>
    </dgm:pt>
    <dgm:pt modelId="{C9CCA39B-2C96-41A3-BB05-0F92B6C45464}">
      <dgm:prSet phldrT="[Text]" custT="1"/>
      <dgm:spPr>
        <a:solidFill>
          <a:schemeClr val="accent3"/>
        </a:solidFill>
      </dgm:spPr>
      <dgm:t>
        <a:bodyPr/>
        <a:lstStyle/>
        <a:p>
          <a:pPr algn="l"/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BEE7D-9D1F-4BE4-B7FA-FA18DD1A2640}" type="parTrans" cxnId="{7C9F9AC4-EAAC-4948-B550-89AFDFA0835E}">
      <dgm:prSet/>
      <dgm:spPr/>
      <dgm:t>
        <a:bodyPr/>
        <a:lstStyle/>
        <a:p>
          <a:endParaRPr lang="vi-VN"/>
        </a:p>
      </dgm:t>
    </dgm:pt>
    <dgm:pt modelId="{118B151E-188B-4090-9864-F608BD6778E9}" type="sibTrans" cxnId="{7C9F9AC4-EAAC-4948-B550-89AFDFA0835E}">
      <dgm:prSet/>
      <dgm:spPr/>
      <dgm:t>
        <a:bodyPr/>
        <a:lstStyle/>
        <a:p>
          <a:endParaRPr lang="vi-VN"/>
        </a:p>
      </dgm:t>
    </dgm:pt>
    <dgm:pt modelId="{67565116-D30A-4288-9233-5B2918840B82}" type="pres">
      <dgm:prSet presAssocID="{2E76FE4F-7169-464B-8925-DE206EDD16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D9D1CD-38E4-4211-97A5-FC341EA0545C}" type="pres">
      <dgm:prSet presAssocID="{8830EC68-DFCA-4E42-9FA3-79248B564147}" presName="vertOne" presStyleCnt="0"/>
      <dgm:spPr/>
    </dgm:pt>
    <dgm:pt modelId="{53946F38-9849-4AD3-88AA-3CB4154B83B3}" type="pres">
      <dgm:prSet presAssocID="{8830EC68-DFCA-4E42-9FA3-79248B564147}" presName="txOne" presStyleLbl="node0" presStyleIdx="0" presStyleCnt="6">
        <dgm:presLayoutVars>
          <dgm:chPref val="3"/>
        </dgm:presLayoutVars>
      </dgm:prSet>
      <dgm:spPr/>
    </dgm:pt>
    <dgm:pt modelId="{F625AD11-ADE3-4BF0-8A4D-2EC061C8C197}" type="pres">
      <dgm:prSet presAssocID="{8830EC68-DFCA-4E42-9FA3-79248B564147}" presName="horzOne" presStyleCnt="0"/>
      <dgm:spPr/>
    </dgm:pt>
    <dgm:pt modelId="{DDF88AAC-CC48-43AE-B0D6-B7C2DE68C0E5}" type="pres">
      <dgm:prSet presAssocID="{8C2E5351-3B83-4771-B2E2-A6402327EB26}" presName="sibSpaceOne" presStyleCnt="0"/>
      <dgm:spPr/>
    </dgm:pt>
    <dgm:pt modelId="{2D80039A-DD73-4A6F-8808-963B154892F6}" type="pres">
      <dgm:prSet presAssocID="{27B32761-BDD2-46CB-AE01-2025DB1BEB29}" presName="vertOne" presStyleCnt="0"/>
      <dgm:spPr/>
    </dgm:pt>
    <dgm:pt modelId="{008B5A8D-15C8-46D4-B9EB-BE96102EDE4B}" type="pres">
      <dgm:prSet presAssocID="{27B32761-BDD2-46CB-AE01-2025DB1BEB29}" presName="txOne" presStyleLbl="node0" presStyleIdx="1" presStyleCnt="6">
        <dgm:presLayoutVars>
          <dgm:chPref val="3"/>
        </dgm:presLayoutVars>
      </dgm:prSet>
      <dgm:spPr/>
    </dgm:pt>
    <dgm:pt modelId="{99F838C0-5735-4030-A66A-8FBE697E2F2D}" type="pres">
      <dgm:prSet presAssocID="{27B32761-BDD2-46CB-AE01-2025DB1BEB29}" presName="horzOne" presStyleCnt="0"/>
      <dgm:spPr/>
    </dgm:pt>
    <dgm:pt modelId="{B3BA152D-C4C8-4854-8551-565D1FAC10EE}" type="pres">
      <dgm:prSet presAssocID="{F6BE4775-0AFA-4739-9123-28ECD5930F4B}" presName="sibSpaceOne" presStyleCnt="0"/>
      <dgm:spPr/>
    </dgm:pt>
    <dgm:pt modelId="{D5BA44FB-2E12-4FC0-8BF1-9D9B6D070363}" type="pres">
      <dgm:prSet presAssocID="{59AA9CA5-F0F1-4550-A79B-07B018041677}" presName="vertOne" presStyleCnt="0"/>
      <dgm:spPr/>
    </dgm:pt>
    <dgm:pt modelId="{2FDF751E-C040-4CAB-89C5-AD5F1556DA4A}" type="pres">
      <dgm:prSet presAssocID="{59AA9CA5-F0F1-4550-A79B-07B018041677}" presName="txOne" presStyleLbl="node0" presStyleIdx="2" presStyleCnt="6">
        <dgm:presLayoutVars>
          <dgm:chPref val="3"/>
        </dgm:presLayoutVars>
      </dgm:prSet>
      <dgm:spPr/>
    </dgm:pt>
    <dgm:pt modelId="{B8F7113D-78B0-432B-B0F1-B59A1ACCD054}" type="pres">
      <dgm:prSet presAssocID="{59AA9CA5-F0F1-4550-A79B-07B018041677}" presName="horzOne" presStyleCnt="0"/>
      <dgm:spPr/>
    </dgm:pt>
    <dgm:pt modelId="{619CE312-D75A-4AE9-9468-7F290B205A23}" type="pres">
      <dgm:prSet presAssocID="{7838BF8E-0BC4-4BED-A5A6-5726963CAEBF}" presName="sibSpaceOne" presStyleCnt="0"/>
      <dgm:spPr/>
    </dgm:pt>
    <dgm:pt modelId="{BDD48F85-B55A-4398-9F08-3B9323B11352}" type="pres">
      <dgm:prSet presAssocID="{F60467FD-1E74-4259-B64D-CE12D19E8B78}" presName="vertOne" presStyleCnt="0"/>
      <dgm:spPr/>
    </dgm:pt>
    <dgm:pt modelId="{07B0BA12-11FA-4C1D-AFBD-0645755075F2}" type="pres">
      <dgm:prSet presAssocID="{F60467FD-1E74-4259-B64D-CE12D19E8B78}" presName="txOne" presStyleLbl="node0" presStyleIdx="3" presStyleCnt="6" custScaleX="123814">
        <dgm:presLayoutVars>
          <dgm:chPref val="3"/>
        </dgm:presLayoutVars>
      </dgm:prSet>
      <dgm:spPr/>
    </dgm:pt>
    <dgm:pt modelId="{67C429F8-638A-4C80-B6CD-D5DB00E69358}" type="pres">
      <dgm:prSet presAssocID="{F60467FD-1E74-4259-B64D-CE12D19E8B78}" presName="horzOne" presStyleCnt="0"/>
      <dgm:spPr/>
    </dgm:pt>
    <dgm:pt modelId="{1DD2DC63-07D5-4A9B-9700-503B50365C3C}" type="pres">
      <dgm:prSet presAssocID="{DF8D9390-D456-4E3F-A78D-844BA57A083C}" presName="sibSpaceOne" presStyleCnt="0"/>
      <dgm:spPr/>
    </dgm:pt>
    <dgm:pt modelId="{BBE5706A-0979-4BAF-8879-880322F4DEF5}" type="pres">
      <dgm:prSet presAssocID="{C9CCA39B-2C96-41A3-BB05-0F92B6C45464}" presName="vertOne" presStyleCnt="0"/>
      <dgm:spPr/>
    </dgm:pt>
    <dgm:pt modelId="{257C10FD-AF64-4C65-A2D5-88F55EE03B52}" type="pres">
      <dgm:prSet presAssocID="{C9CCA39B-2C96-41A3-BB05-0F92B6C45464}" presName="txOne" presStyleLbl="node0" presStyleIdx="4" presStyleCnt="6">
        <dgm:presLayoutVars>
          <dgm:chPref val="3"/>
        </dgm:presLayoutVars>
      </dgm:prSet>
      <dgm:spPr/>
    </dgm:pt>
    <dgm:pt modelId="{EC0826ED-D21E-4F65-A870-2C01EDE9410D}" type="pres">
      <dgm:prSet presAssocID="{C9CCA39B-2C96-41A3-BB05-0F92B6C45464}" presName="horzOne" presStyleCnt="0"/>
      <dgm:spPr/>
    </dgm:pt>
    <dgm:pt modelId="{53820F67-2077-4BBA-97DD-971805509303}" type="pres">
      <dgm:prSet presAssocID="{118B151E-188B-4090-9864-F608BD6778E9}" presName="sibSpaceOne" presStyleCnt="0"/>
      <dgm:spPr/>
    </dgm:pt>
    <dgm:pt modelId="{4B8541B9-ED5C-457E-B6D2-669814F4A2B3}" type="pres">
      <dgm:prSet presAssocID="{01E5530F-2EAE-467A-A5B9-3A202FC0F6D9}" presName="vertOne" presStyleCnt="0"/>
      <dgm:spPr/>
    </dgm:pt>
    <dgm:pt modelId="{3757EC49-51D8-44D0-8B9E-5AD8BFF75837}" type="pres">
      <dgm:prSet presAssocID="{01E5530F-2EAE-467A-A5B9-3A202FC0F6D9}" presName="txOne" presStyleLbl="node0" presStyleIdx="5" presStyleCnt="6">
        <dgm:presLayoutVars>
          <dgm:chPref val="3"/>
        </dgm:presLayoutVars>
      </dgm:prSet>
      <dgm:spPr/>
    </dgm:pt>
    <dgm:pt modelId="{49417BB9-F005-4168-8943-157399A178B4}" type="pres">
      <dgm:prSet presAssocID="{01E5530F-2EAE-467A-A5B9-3A202FC0F6D9}" presName="horzOne" presStyleCnt="0"/>
      <dgm:spPr/>
    </dgm:pt>
  </dgm:ptLst>
  <dgm:cxnLst>
    <dgm:cxn modelId="{AF69E200-AAE7-4DB6-A923-9ECFE9CFFE8B}" srcId="{2E76FE4F-7169-464B-8925-DE206EDD16D2}" destId="{01E5530F-2EAE-467A-A5B9-3A202FC0F6D9}" srcOrd="5" destOrd="0" parTransId="{A0A9A23A-AC62-49AE-8D73-ECD34FDF77E5}" sibTransId="{5FE40403-1049-45DC-A31F-B9C440A2162B}"/>
    <dgm:cxn modelId="{7F45F820-7B3B-4714-85CD-D0F658D9C14C}" srcId="{2E76FE4F-7169-464B-8925-DE206EDD16D2}" destId="{8830EC68-DFCA-4E42-9FA3-79248B564147}" srcOrd="0" destOrd="0" parTransId="{EBB1E93D-1482-4A20-B429-7915E97EE13F}" sibTransId="{8C2E5351-3B83-4771-B2E2-A6402327EB26}"/>
    <dgm:cxn modelId="{FBF0113D-B3E1-402C-B35E-EE4322D6FB4A}" srcId="{2E76FE4F-7169-464B-8925-DE206EDD16D2}" destId="{27B32761-BDD2-46CB-AE01-2025DB1BEB29}" srcOrd="1" destOrd="0" parTransId="{97687A1C-8B4F-439F-B992-5FB9E85F5A29}" sibTransId="{F6BE4775-0AFA-4739-9123-28ECD5930F4B}"/>
    <dgm:cxn modelId="{D8A5BC41-ED70-4E09-A14B-A525F2C76107}" type="presOf" srcId="{F60467FD-1E74-4259-B64D-CE12D19E8B78}" destId="{07B0BA12-11FA-4C1D-AFBD-0645755075F2}" srcOrd="0" destOrd="0" presId="urn:microsoft.com/office/officeart/2005/8/layout/hierarchy4"/>
    <dgm:cxn modelId="{1B080946-CBB9-4B64-9968-63D5183538E4}" type="presOf" srcId="{C9CCA39B-2C96-41A3-BB05-0F92B6C45464}" destId="{257C10FD-AF64-4C65-A2D5-88F55EE03B52}" srcOrd="0" destOrd="0" presId="urn:microsoft.com/office/officeart/2005/8/layout/hierarchy4"/>
    <dgm:cxn modelId="{F56CD351-45E3-4D74-8D7F-80F3DCA21EE9}" srcId="{2E76FE4F-7169-464B-8925-DE206EDD16D2}" destId="{F60467FD-1E74-4259-B64D-CE12D19E8B78}" srcOrd="3" destOrd="0" parTransId="{0020BDED-A39D-4148-BEB8-CC3D04A0D3BF}" sibTransId="{DF8D9390-D456-4E3F-A78D-844BA57A083C}"/>
    <dgm:cxn modelId="{AEDD189F-7B63-467B-9986-BB5572CBFA14}" srcId="{2E76FE4F-7169-464B-8925-DE206EDD16D2}" destId="{59AA9CA5-F0F1-4550-A79B-07B018041677}" srcOrd="2" destOrd="0" parTransId="{A5A36FAA-130C-47CE-B54E-22E9AD29F5C9}" sibTransId="{7838BF8E-0BC4-4BED-A5A6-5726963CAEBF}"/>
    <dgm:cxn modelId="{2B4472A6-A3C2-441E-9A80-13C00F31E6FA}" type="presOf" srcId="{2E76FE4F-7169-464B-8925-DE206EDD16D2}" destId="{67565116-D30A-4288-9233-5B2918840B82}" srcOrd="0" destOrd="0" presId="urn:microsoft.com/office/officeart/2005/8/layout/hierarchy4"/>
    <dgm:cxn modelId="{1BA181AE-86D2-4A10-8944-49A263506846}" type="presOf" srcId="{27B32761-BDD2-46CB-AE01-2025DB1BEB29}" destId="{008B5A8D-15C8-46D4-B9EB-BE96102EDE4B}" srcOrd="0" destOrd="0" presId="urn:microsoft.com/office/officeart/2005/8/layout/hierarchy4"/>
    <dgm:cxn modelId="{7C9F9AC4-EAAC-4948-B550-89AFDFA0835E}" srcId="{2E76FE4F-7169-464B-8925-DE206EDD16D2}" destId="{C9CCA39B-2C96-41A3-BB05-0F92B6C45464}" srcOrd="4" destOrd="0" parTransId="{70DBEE7D-9D1F-4BE4-B7FA-FA18DD1A2640}" sibTransId="{118B151E-188B-4090-9864-F608BD6778E9}"/>
    <dgm:cxn modelId="{37D3EECC-9AA0-4A5A-B94F-9C9BC7BA5C34}" type="presOf" srcId="{59AA9CA5-F0F1-4550-A79B-07B018041677}" destId="{2FDF751E-C040-4CAB-89C5-AD5F1556DA4A}" srcOrd="0" destOrd="0" presId="urn:microsoft.com/office/officeart/2005/8/layout/hierarchy4"/>
    <dgm:cxn modelId="{8FC050F2-DD21-4B6F-BDE8-09CCFC094741}" type="presOf" srcId="{01E5530F-2EAE-467A-A5B9-3A202FC0F6D9}" destId="{3757EC49-51D8-44D0-8B9E-5AD8BFF75837}" srcOrd="0" destOrd="0" presId="urn:microsoft.com/office/officeart/2005/8/layout/hierarchy4"/>
    <dgm:cxn modelId="{1E03FAF3-8728-4D9B-8140-A836A408CBEA}" type="presOf" srcId="{8830EC68-DFCA-4E42-9FA3-79248B564147}" destId="{53946F38-9849-4AD3-88AA-3CB4154B83B3}" srcOrd="0" destOrd="0" presId="urn:microsoft.com/office/officeart/2005/8/layout/hierarchy4"/>
    <dgm:cxn modelId="{345107B9-1707-4F28-AEBE-81CF74C39DBF}" type="presParOf" srcId="{67565116-D30A-4288-9233-5B2918840B82}" destId="{A3D9D1CD-38E4-4211-97A5-FC341EA0545C}" srcOrd="0" destOrd="0" presId="urn:microsoft.com/office/officeart/2005/8/layout/hierarchy4"/>
    <dgm:cxn modelId="{5755B638-5BBA-4E3F-81F5-2B98AD63E59F}" type="presParOf" srcId="{A3D9D1CD-38E4-4211-97A5-FC341EA0545C}" destId="{53946F38-9849-4AD3-88AA-3CB4154B83B3}" srcOrd="0" destOrd="0" presId="urn:microsoft.com/office/officeart/2005/8/layout/hierarchy4"/>
    <dgm:cxn modelId="{06CBE3FE-FBEA-496C-8568-77A9EBA215C7}" type="presParOf" srcId="{A3D9D1CD-38E4-4211-97A5-FC341EA0545C}" destId="{F625AD11-ADE3-4BF0-8A4D-2EC061C8C197}" srcOrd="1" destOrd="0" presId="urn:microsoft.com/office/officeart/2005/8/layout/hierarchy4"/>
    <dgm:cxn modelId="{A3A7FCA3-381D-4324-98CB-D595AF129930}" type="presParOf" srcId="{67565116-D30A-4288-9233-5B2918840B82}" destId="{DDF88AAC-CC48-43AE-B0D6-B7C2DE68C0E5}" srcOrd="1" destOrd="0" presId="urn:microsoft.com/office/officeart/2005/8/layout/hierarchy4"/>
    <dgm:cxn modelId="{A8EB14E2-E914-483F-8EEC-163146C88BAA}" type="presParOf" srcId="{67565116-D30A-4288-9233-5B2918840B82}" destId="{2D80039A-DD73-4A6F-8808-963B154892F6}" srcOrd="2" destOrd="0" presId="urn:microsoft.com/office/officeart/2005/8/layout/hierarchy4"/>
    <dgm:cxn modelId="{67C3BC2D-281B-4DE8-9279-03383EE1FA11}" type="presParOf" srcId="{2D80039A-DD73-4A6F-8808-963B154892F6}" destId="{008B5A8D-15C8-46D4-B9EB-BE96102EDE4B}" srcOrd="0" destOrd="0" presId="urn:microsoft.com/office/officeart/2005/8/layout/hierarchy4"/>
    <dgm:cxn modelId="{A2AD684F-D5B8-4514-9A29-F06ABB395999}" type="presParOf" srcId="{2D80039A-DD73-4A6F-8808-963B154892F6}" destId="{99F838C0-5735-4030-A66A-8FBE697E2F2D}" srcOrd="1" destOrd="0" presId="urn:microsoft.com/office/officeart/2005/8/layout/hierarchy4"/>
    <dgm:cxn modelId="{C5B4D624-60F9-4051-80E5-4157E3D1E488}" type="presParOf" srcId="{67565116-D30A-4288-9233-5B2918840B82}" destId="{B3BA152D-C4C8-4854-8551-565D1FAC10EE}" srcOrd="3" destOrd="0" presId="urn:microsoft.com/office/officeart/2005/8/layout/hierarchy4"/>
    <dgm:cxn modelId="{07A0106D-7B1E-4202-BCDB-303020EC9E78}" type="presParOf" srcId="{67565116-D30A-4288-9233-5B2918840B82}" destId="{D5BA44FB-2E12-4FC0-8BF1-9D9B6D070363}" srcOrd="4" destOrd="0" presId="urn:microsoft.com/office/officeart/2005/8/layout/hierarchy4"/>
    <dgm:cxn modelId="{B7FCBC50-D0D5-4C61-B07B-CA1EE3E4F5A1}" type="presParOf" srcId="{D5BA44FB-2E12-4FC0-8BF1-9D9B6D070363}" destId="{2FDF751E-C040-4CAB-89C5-AD5F1556DA4A}" srcOrd="0" destOrd="0" presId="urn:microsoft.com/office/officeart/2005/8/layout/hierarchy4"/>
    <dgm:cxn modelId="{49607D4E-70FF-404D-9296-8BDA1C387F5D}" type="presParOf" srcId="{D5BA44FB-2E12-4FC0-8BF1-9D9B6D070363}" destId="{B8F7113D-78B0-432B-B0F1-B59A1ACCD054}" srcOrd="1" destOrd="0" presId="urn:microsoft.com/office/officeart/2005/8/layout/hierarchy4"/>
    <dgm:cxn modelId="{6A333860-4AB4-477C-BB22-DBEF873C04BD}" type="presParOf" srcId="{67565116-D30A-4288-9233-5B2918840B82}" destId="{619CE312-D75A-4AE9-9468-7F290B205A23}" srcOrd="5" destOrd="0" presId="urn:microsoft.com/office/officeart/2005/8/layout/hierarchy4"/>
    <dgm:cxn modelId="{6D4DD4EC-984F-4E10-B5A1-455BE1237494}" type="presParOf" srcId="{67565116-D30A-4288-9233-5B2918840B82}" destId="{BDD48F85-B55A-4398-9F08-3B9323B11352}" srcOrd="6" destOrd="0" presId="urn:microsoft.com/office/officeart/2005/8/layout/hierarchy4"/>
    <dgm:cxn modelId="{81BF9426-BF0E-4A41-851D-D92D6B82A79B}" type="presParOf" srcId="{BDD48F85-B55A-4398-9F08-3B9323B11352}" destId="{07B0BA12-11FA-4C1D-AFBD-0645755075F2}" srcOrd="0" destOrd="0" presId="urn:microsoft.com/office/officeart/2005/8/layout/hierarchy4"/>
    <dgm:cxn modelId="{060A1ADD-0334-461B-85BB-D1CBB27DACC3}" type="presParOf" srcId="{BDD48F85-B55A-4398-9F08-3B9323B11352}" destId="{67C429F8-638A-4C80-B6CD-D5DB00E69358}" srcOrd="1" destOrd="0" presId="urn:microsoft.com/office/officeart/2005/8/layout/hierarchy4"/>
    <dgm:cxn modelId="{6EEFA056-ED2D-4BF8-9D75-C89913C0672D}" type="presParOf" srcId="{67565116-D30A-4288-9233-5B2918840B82}" destId="{1DD2DC63-07D5-4A9B-9700-503B50365C3C}" srcOrd="7" destOrd="0" presId="urn:microsoft.com/office/officeart/2005/8/layout/hierarchy4"/>
    <dgm:cxn modelId="{D4AC83AC-3C3E-4171-AF66-86907F4AAB46}" type="presParOf" srcId="{67565116-D30A-4288-9233-5B2918840B82}" destId="{BBE5706A-0979-4BAF-8879-880322F4DEF5}" srcOrd="8" destOrd="0" presId="urn:microsoft.com/office/officeart/2005/8/layout/hierarchy4"/>
    <dgm:cxn modelId="{B8215722-17E1-42E9-A798-55F168ACE57D}" type="presParOf" srcId="{BBE5706A-0979-4BAF-8879-880322F4DEF5}" destId="{257C10FD-AF64-4C65-A2D5-88F55EE03B52}" srcOrd="0" destOrd="0" presId="urn:microsoft.com/office/officeart/2005/8/layout/hierarchy4"/>
    <dgm:cxn modelId="{1791943F-1323-4DFD-8CFC-650E184D03D8}" type="presParOf" srcId="{BBE5706A-0979-4BAF-8879-880322F4DEF5}" destId="{EC0826ED-D21E-4F65-A870-2C01EDE9410D}" srcOrd="1" destOrd="0" presId="urn:microsoft.com/office/officeart/2005/8/layout/hierarchy4"/>
    <dgm:cxn modelId="{F589DD4B-F45D-4559-8D59-027D7D4FEA43}" type="presParOf" srcId="{67565116-D30A-4288-9233-5B2918840B82}" destId="{53820F67-2077-4BBA-97DD-971805509303}" srcOrd="9" destOrd="0" presId="urn:microsoft.com/office/officeart/2005/8/layout/hierarchy4"/>
    <dgm:cxn modelId="{378A944B-413F-4567-9B54-A5ADEF6597CE}" type="presParOf" srcId="{67565116-D30A-4288-9233-5B2918840B82}" destId="{4B8541B9-ED5C-457E-B6D2-669814F4A2B3}" srcOrd="10" destOrd="0" presId="urn:microsoft.com/office/officeart/2005/8/layout/hierarchy4"/>
    <dgm:cxn modelId="{0700A0FA-2108-44C7-93EB-483BE51EA87A}" type="presParOf" srcId="{4B8541B9-ED5C-457E-B6D2-669814F4A2B3}" destId="{3757EC49-51D8-44D0-8B9E-5AD8BFF75837}" srcOrd="0" destOrd="0" presId="urn:microsoft.com/office/officeart/2005/8/layout/hierarchy4"/>
    <dgm:cxn modelId="{B553A09D-6721-497B-9927-2F981CAD9B30}" type="presParOf" srcId="{4B8541B9-ED5C-457E-B6D2-669814F4A2B3}" destId="{49417BB9-F005-4168-8943-157399A178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C413-BE76-44F0-991E-60FD6845ED39}">
      <dsp:nvSpPr>
        <dsp:cNvPr id="0" name=""/>
        <dsp:cNvSpPr/>
      </dsp:nvSpPr>
      <dsp:spPr>
        <a:xfrm>
          <a:off x="191033" y="1263132"/>
          <a:ext cx="1502826" cy="2814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2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endParaRPr lang="en-US" sz="2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395" y="1336494"/>
        <a:ext cx="1356102" cy="2667316"/>
      </dsp:txXfrm>
    </dsp:sp>
    <dsp:sp modelId="{6A3ACA8E-138C-4146-AF94-D47C3EF9B35C}">
      <dsp:nvSpPr>
        <dsp:cNvPr id="0" name=""/>
        <dsp:cNvSpPr/>
      </dsp:nvSpPr>
      <dsp:spPr>
        <a:xfrm rot="20341352">
          <a:off x="1580047" y="1767297"/>
          <a:ext cx="34343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436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BE36C-002E-4A2C-A8BA-22F4CEC8C157}">
      <dsp:nvSpPr>
        <dsp:cNvPr id="0" name=""/>
        <dsp:cNvSpPr/>
      </dsp:nvSpPr>
      <dsp:spPr>
        <a:xfrm>
          <a:off x="3282317" y="598102"/>
          <a:ext cx="4682640" cy="554442"/>
        </a:xfrm>
        <a:prstGeom prst="roundRect">
          <a:avLst/>
        </a:prstGeom>
        <a:solidFill>
          <a:schemeClr val="accent3">
            <a:hueOff val="5959561"/>
            <a:satOff val="-22273"/>
            <a:lumOff val="-3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9383" y="625168"/>
        <a:ext cx="4628508" cy="500310"/>
      </dsp:txXfrm>
    </dsp:sp>
    <dsp:sp modelId="{A3E54B05-EBF9-4587-AB56-5B88E47BB106}">
      <dsp:nvSpPr>
        <dsp:cNvPr id="0" name=""/>
        <dsp:cNvSpPr/>
      </dsp:nvSpPr>
      <dsp:spPr>
        <a:xfrm rot="747996">
          <a:off x="1662315" y="3125090"/>
          <a:ext cx="26758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5802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482E0-F3AC-4B3B-8CC7-E1C34F5A8824}">
      <dsp:nvSpPr>
        <dsp:cNvPr id="0" name=""/>
        <dsp:cNvSpPr/>
      </dsp:nvSpPr>
      <dsp:spPr>
        <a:xfrm>
          <a:off x="3217128" y="3413903"/>
          <a:ext cx="4686735" cy="554442"/>
        </a:xfrm>
        <a:prstGeom prst="roundRect">
          <a:avLst/>
        </a:prstGeom>
        <a:solidFill>
          <a:schemeClr val="accent3">
            <a:hueOff val="11919122"/>
            <a:satOff val="-44546"/>
            <a:lumOff val="-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c.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endParaRPr lang="en-US" sz="27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4194" y="3440969"/>
        <a:ext cx="4632603" cy="500310"/>
      </dsp:txXfrm>
    </dsp:sp>
    <dsp:sp modelId="{B424BDA0-7BA5-46F9-9E0C-5459E7A20CF5}">
      <dsp:nvSpPr>
        <dsp:cNvPr id="0" name=""/>
        <dsp:cNvSpPr/>
      </dsp:nvSpPr>
      <dsp:spPr>
        <a:xfrm rot="21368405">
          <a:off x="1692094" y="2567045"/>
          <a:ext cx="15570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707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A1512-0CB5-459C-9583-88F0B6267DB2}">
      <dsp:nvSpPr>
        <dsp:cNvPr id="0" name=""/>
        <dsp:cNvSpPr/>
      </dsp:nvSpPr>
      <dsp:spPr>
        <a:xfrm>
          <a:off x="3247403" y="2079308"/>
          <a:ext cx="4686735" cy="554442"/>
        </a:xfrm>
        <a:prstGeom prst="roundRect">
          <a:avLst/>
        </a:prstGeom>
        <a:solidFill>
          <a:schemeClr val="accent3">
            <a:hueOff val="17878683"/>
            <a:satOff val="-66819"/>
            <a:lumOff val="-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b.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7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27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4469" y="2106374"/>
        <a:ext cx="4632603" cy="50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830CC-4808-4CCC-A658-1BBF7484B0FD}">
      <dsp:nvSpPr>
        <dsp:cNvPr id="0" name=""/>
        <dsp:cNvSpPr/>
      </dsp:nvSpPr>
      <dsp:spPr>
        <a:xfrm>
          <a:off x="1663377" y="0"/>
          <a:ext cx="5147815" cy="8052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 </a:t>
          </a:r>
          <a:r>
            <a:rPr lang="en-US" sz="35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3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3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3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5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2685" y="39308"/>
        <a:ext cx="5069199" cy="726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6F38-9849-4AD3-88AA-3CB4154B83B3}">
      <dsp:nvSpPr>
        <dsp:cNvPr id="0" name=""/>
        <dsp:cNvSpPr/>
      </dsp:nvSpPr>
      <dsp:spPr>
        <a:xfrm>
          <a:off x="7182" y="0"/>
          <a:ext cx="1717205" cy="685799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nắm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thật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chắc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chương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chuẩn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môn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luyên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77" y="50295"/>
        <a:ext cx="1616615" cy="6757409"/>
      </dsp:txXfrm>
    </dsp:sp>
    <dsp:sp modelId="{008B5A8D-15C8-46D4-B9EB-BE96102EDE4B}">
      <dsp:nvSpPr>
        <dsp:cNvPr id="0" name=""/>
        <dsp:cNvSpPr/>
      </dsp:nvSpPr>
      <dsp:spPr>
        <a:xfrm>
          <a:off x="2012878" y="0"/>
          <a:ext cx="1717205" cy="685799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năng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3173" y="50295"/>
        <a:ext cx="1616615" cy="6757409"/>
      </dsp:txXfrm>
    </dsp:sp>
    <dsp:sp modelId="{2FDF751E-C040-4CAB-89C5-AD5F1556DA4A}">
      <dsp:nvSpPr>
        <dsp:cNvPr id="0" name=""/>
        <dsp:cNvSpPr/>
      </dsp:nvSpPr>
      <dsp:spPr>
        <a:xfrm>
          <a:off x="4018573" y="0"/>
          <a:ext cx="1717205" cy="685799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Xây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dựng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868" y="50295"/>
        <a:ext cx="1616615" cy="6757409"/>
      </dsp:txXfrm>
    </dsp:sp>
    <dsp:sp modelId="{07B0BA12-11FA-4C1D-AFBD-0645755075F2}">
      <dsp:nvSpPr>
        <dsp:cNvPr id="0" name=""/>
        <dsp:cNvSpPr/>
      </dsp:nvSpPr>
      <dsp:spPr>
        <a:xfrm>
          <a:off x="6024269" y="0"/>
          <a:ext cx="2126140" cy="685799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Nghiên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cứu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chơi”Tích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truyện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nhằm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hứng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thú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tiểu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6542" y="62273"/>
        <a:ext cx="2001594" cy="6733453"/>
      </dsp:txXfrm>
    </dsp:sp>
    <dsp:sp modelId="{257C10FD-AF64-4C65-A2D5-88F55EE03B52}">
      <dsp:nvSpPr>
        <dsp:cNvPr id="0" name=""/>
        <dsp:cNvSpPr/>
      </dsp:nvSpPr>
      <dsp:spPr>
        <a:xfrm>
          <a:off x="8438900" y="0"/>
          <a:ext cx="1717205" cy="685799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dạy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ngoài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giờ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9195" y="50295"/>
        <a:ext cx="1616615" cy="6757409"/>
      </dsp:txXfrm>
    </dsp:sp>
    <dsp:sp modelId="{3757EC49-51D8-44D0-8B9E-5AD8BFF75837}">
      <dsp:nvSpPr>
        <dsp:cNvPr id="0" name=""/>
        <dsp:cNvSpPr/>
      </dsp:nvSpPr>
      <dsp:spPr>
        <a:xfrm>
          <a:off x="10444596" y="0"/>
          <a:ext cx="1717205" cy="685799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0494891" y="50295"/>
        <a:ext cx="1616615" cy="675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#1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#2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4668-3470-468A-A8EC-2572603DD775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444D6-76AF-40A4-BD5B-E86E2E02E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0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62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e9cbdaa8c9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e9cbdaa8c9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08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36312-6A05-4643-B813-780AEBCA54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19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91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0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8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5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4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0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" name="Google Shape;65;p2"/>
          <p:cNvGrpSpPr/>
          <p:nvPr/>
        </p:nvGrpSpPr>
        <p:grpSpPr>
          <a:xfrm>
            <a:off x="10501988" y="2958675"/>
            <a:ext cx="3183795" cy="3520261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846200" y="4876667"/>
            <a:ext cx="6499600" cy="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124000" y="1132733"/>
            <a:ext cx="5944000" cy="37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00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9627373" y="6591707"/>
            <a:ext cx="149281" cy="52676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7418403" y="6587926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8083479" y="6552182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9071201" y="6587929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63078" y="91390"/>
            <a:ext cx="11954777" cy="6721505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948567" y="720000"/>
            <a:ext cx="102948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2140433" y="2943584"/>
            <a:ext cx="7911200" cy="1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5476584" y="1693767"/>
            <a:ext cx="123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2140533" y="4721184"/>
            <a:ext cx="7911200" cy="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599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9627373" y="6591707"/>
            <a:ext cx="149281" cy="52676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7215203" y="6587926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8083479" y="6552182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9627892" y="6381928"/>
            <a:ext cx="148249" cy="51433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9071201" y="6587929"/>
            <a:ext cx="144916" cy="60225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81426" y="91390"/>
            <a:ext cx="12036429" cy="6721505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415200" y="413467"/>
            <a:ext cx="11361600" cy="60312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51132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168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3539433" y="720000"/>
            <a:ext cx="51132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71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63078" y="147200"/>
            <a:ext cx="11954777" cy="6665697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968367" y="720000"/>
            <a:ext cx="63460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2" name="Google Shape;482;p7"/>
          <p:cNvGrpSpPr/>
          <p:nvPr/>
        </p:nvGrpSpPr>
        <p:grpSpPr>
          <a:xfrm>
            <a:off x="8829704" y="960924"/>
            <a:ext cx="1848307" cy="3435465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11232001" y="2119592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7"/>
          <p:cNvSpPr/>
          <p:nvPr/>
        </p:nvSpPr>
        <p:spPr>
          <a:xfrm>
            <a:off x="8763767" y="5721665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627167" y="1302784"/>
            <a:ext cx="50284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627167" y="2119584"/>
            <a:ext cx="5028400" cy="3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583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63077" y="91390"/>
            <a:ext cx="11878731" cy="6633533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961400" y="738567"/>
            <a:ext cx="10268800" cy="5380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3352167" y="1742800"/>
            <a:ext cx="5487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938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10800000">
            <a:off x="163078" y="91390"/>
            <a:ext cx="11954777" cy="6721505"/>
            <a:chOff x="122308" y="68542"/>
            <a:chExt cx="8966083" cy="5041129"/>
          </a:xfrm>
        </p:grpSpPr>
        <p:grpSp>
          <p:nvGrpSpPr>
            <p:cNvPr id="688" name="Google Shape;688;p9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689" name="Google Shape;689;p9"/>
              <p:cNvGrpSpPr/>
              <p:nvPr/>
            </p:nvGrpSpPr>
            <p:grpSpPr>
              <a:xfrm rot="10800000">
                <a:off x="7894792" y="398400"/>
                <a:ext cx="888013" cy="1790004"/>
                <a:chOff x="8067142" y="2833934"/>
                <a:chExt cx="888013" cy="1790004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691" name="Google Shape;691;p9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692" name="Google Shape;692;p9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693" name="Google Shape;693;p9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694" name="Google Shape;694;p9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696" name="Google Shape;696;p9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7" name="Google Shape;697;p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8" name="Google Shape;698;p9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699" name="Google Shape;699;p9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0" name="Google Shape;700;p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1" name="Google Shape;701;p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2" name="Google Shape;702;p9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3" name="Google Shape;703;p9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4" name="Google Shape;704;p9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5" name="Google Shape;705;p9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6" name="Google Shape;706;p9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7" name="Google Shape;707;p9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8" name="Google Shape;708;p9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9" name="Google Shape;709;p9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0" name="Google Shape;710;p9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1" name="Google Shape;711;p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2" name="Google Shape;712;p9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4" name="Google Shape;714;p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5" name="Google Shape;715;p9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6" name="Google Shape;716;p9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7" name="Google Shape;717;p9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1" name="Google Shape;721;p9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22" name="Google Shape;722;p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4" name="Google Shape;724;p9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5" name="Google Shape;725;p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7" name="Google Shape;727;p9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8" name="Google Shape;728;p9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29" name="Google Shape;729;p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1" name="Google Shape;731;p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2" name="Google Shape;732;p9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3" name="Google Shape;733;p9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34" name="Google Shape;734;p9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6" name="Google Shape;736;p9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7" name="Google Shape;737;p9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8" name="Google Shape;738;p9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9" name="Google Shape;739;p9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40" name="Google Shape;740;p9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1" name="Google Shape;741;p9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2" name="Google Shape;742;p9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3" name="Google Shape;743;p9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4" name="Google Shape;744;p9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745" name="Google Shape;745;p9"/>
                <p:cNvGrpSpPr/>
                <p:nvPr/>
              </p:nvGrpSpPr>
              <p:grpSpPr>
                <a:xfrm rot="10800000">
                  <a:off x="584873" y="1376836"/>
                  <a:ext cx="6376847" cy="3550539"/>
                  <a:chOff x="-5531338" y="1209062"/>
                  <a:chExt cx="6376847" cy="3550539"/>
                </a:xfrm>
              </p:grpSpPr>
              <p:sp>
                <p:nvSpPr>
                  <p:cNvPr id="746" name="Google Shape;746;p9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7" name="Google Shape;747;p9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8" name="Google Shape;748;p9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9" name="Google Shape;749;p9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50" name="Google Shape;750;p9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51" name="Google Shape;751;p9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752" name="Google Shape;752;p9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9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9"/>
          <p:cNvSpPr txBox="1">
            <a:spLocks noGrp="1"/>
          </p:cNvSpPr>
          <p:nvPr>
            <p:ph type="title"/>
          </p:nvPr>
        </p:nvSpPr>
        <p:spPr>
          <a:xfrm>
            <a:off x="3189200" y="1800333"/>
            <a:ext cx="5813600" cy="14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subTitle" idx="1"/>
          </p:nvPr>
        </p:nvSpPr>
        <p:spPr>
          <a:xfrm>
            <a:off x="3189233" y="3436067"/>
            <a:ext cx="5813600" cy="1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049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11"/>
          <p:cNvSpPr/>
          <p:nvPr/>
        </p:nvSpPr>
        <p:spPr>
          <a:xfrm rot="2700000">
            <a:off x="11159353" y="1994839"/>
            <a:ext cx="149268" cy="52672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9467"/>
            <a:ext cx="8768000" cy="2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2115267" y="4479317"/>
            <a:ext cx="7961600" cy="6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8447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96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63078" y="91390"/>
            <a:ext cx="11954777" cy="6665697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1256400" y="21938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4620867" y="2437333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1256400" y="2814916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7820567" y="21938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6480967" y="2437333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7820567" y="2814916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1256400" y="40609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4620784" y="4304465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1256400" y="4682017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7820567" y="4060905"/>
            <a:ext cx="3115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6480967" y="4294732"/>
            <a:ext cx="1090400" cy="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7820567" y="4682017"/>
            <a:ext cx="3115200" cy="5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4663900" y="720000"/>
            <a:ext cx="28644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561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66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6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lt1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6"/>
          <p:cNvGrpSpPr/>
          <p:nvPr/>
        </p:nvGrpSpPr>
        <p:grpSpPr>
          <a:xfrm flipH="1">
            <a:off x="163078" y="91390"/>
            <a:ext cx="11860749" cy="6623228"/>
            <a:chOff x="135794" y="68542"/>
            <a:chExt cx="8895562" cy="4967421"/>
          </a:xfrm>
        </p:grpSpPr>
        <p:grpSp>
          <p:nvGrpSpPr>
            <p:cNvPr id="1042" name="Google Shape;1042;p16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043" name="Google Shape;1043;p16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044" name="Google Shape;1044;p16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1045" name="Google Shape;1045;p16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046" name="Google Shape;1046;p16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047" name="Google Shape;1047;p16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048" name="Google Shape;1048;p16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1049" name="Google Shape;1049;p16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050" name="Google Shape;1050;p16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051" name="Google Shape;1051;p16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2" name="Google Shape;1052;p16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3" name="Google Shape;1053;p16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4" name="Google Shape;1054;p16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55" name="Google Shape;1055;p16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6" name="Google Shape;1056;p16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57" name="Google Shape;1057;p16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58" name="Google Shape;1058;p16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59" name="Google Shape;1059;p16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0" name="Google Shape;1060;p16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61" name="Google Shape;1061;p16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62" name="Google Shape;1062;p16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63" name="Google Shape;1063;p16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64" name="Google Shape;1064;p16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5" name="Google Shape;1065;p16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6" name="Google Shape;1066;p16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67" name="Google Shape;1067;p16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68" name="Google Shape;1068;p16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69" name="Google Shape;1069;p16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0" name="Google Shape;1070;p16"/>
                    <p:cNvSpPr/>
                    <p:nvPr/>
                  </p:nvSpPr>
                  <p:spPr>
                    <a:xfrm rot="-10594826" flipH="1">
                      <a:off x="2806268" y="40259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71" name="Google Shape;1071;p16"/>
                    <p:cNvSpPr/>
                    <p:nvPr/>
                  </p:nvSpPr>
                  <p:spPr>
                    <a:xfrm>
                      <a:off x="8631314" y="11247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2" name="Google Shape;1072;p16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73" name="Google Shape;1073;p16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4" name="Google Shape;1074;p16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75" name="Google Shape;1075;p16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6" name="Google Shape;1076;p16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77" name="Google Shape;1077;p16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78" name="Google Shape;1078;p16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79" name="Google Shape;1079;p16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80" name="Google Shape;1080;p16"/>
                    <p:cNvSpPr/>
                    <p:nvPr/>
                  </p:nvSpPr>
                  <p:spPr>
                    <a:xfrm rot="8100000" flipH="1">
                      <a:off x="8826469" y="3708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1" name="Google Shape;1081;p16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2" name="Google Shape;1082;p16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83" name="Google Shape;1083;p16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4" name="Google Shape;1084;p16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5" name="Google Shape;1085;p16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86" name="Google Shape;1086;p16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87" name="Google Shape;1087;p16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88" name="Google Shape;1088;p16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89" name="Google Shape;1089;p16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90" name="Google Shape;1090;p16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1" name="Google Shape;1091;p16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092" name="Google Shape;1092;p16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093" name="Google Shape;1093;p16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4" name="Google Shape;1094;p16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095" name="Google Shape;1095;p16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096" name="Google Shape;1096;p16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097" name="Google Shape;1097;p16"/>
                  <p:cNvGrpSpPr/>
                  <p:nvPr/>
                </p:nvGrpSpPr>
                <p:grpSpPr>
                  <a:xfrm rot="10800000">
                    <a:off x="1132858" y="911298"/>
                    <a:ext cx="1533329" cy="1542048"/>
                    <a:chOff x="-1235806" y="3683092"/>
                    <a:chExt cx="1533329" cy="1542048"/>
                  </a:xfrm>
                </p:grpSpPr>
                <p:sp>
                  <p:nvSpPr>
                    <p:cNvPr id="1098" name="Google Shape;1098;p16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099" name="Google Shape;1099;p16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100" name="Google Shape;1100;p16"/>
                    <p:cNvSpPr/>
                    <p:nvPr/>
                  </p:nvSpPr>
                  <p:spPr>
                    <a:xfrm rot="6300406">
                      <a:off x="2072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101" name="Google Shape;1101;p16"/>
              <p:cNvSpPr/>
              <p:nvPr/>
            </p:nvSpPr>
            <p:spPr>
              <a:xfrm>
                <a:off x="623250" y="43764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16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3" name="Google Shape;1103;p16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4" name="Google Shape;1104;p16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05" name="Google Shape;1105;p16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106" name="Google Shape;1106;p16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7" name="Google Shape;1107;p16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08" name="Google Shape;1108;p16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109" name="Google Shape;1109;p16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10" name="Google Shape;1110;p16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11" name="Google Shape;1111;p16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112" name="Google Shape;1112;p16"/>
          <p:cNvSpPr/>
          <p:nvPr/>
        </p:nvSpPr>
        <p:spPr>
          <a:xfrm>
            <a:off x="968367" y="720000"/>
            <a:ext cx="10255200" cy="54180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16"/>
          <p:cNvSpPr txBox="1">
            <a:spLocks noGrp="1"/>
          </p:cNvSpPr>
          <p:nvPr>
            <p:ph type="subTitle" idx="1"/>
          </p:nvPr>
        </p:nvSpPr>
        <p:spPr>
          <a:xfrm>
            <a:off x="1297533" y="3746200"/>
            <a:ext cx="48620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6"/>
          <p:cNvSpPr txBox="1">
            <a:spLocks noGrp="1"/>
          </p:cNvSpPr>
          <p:nvPr>
            <p:ph type="title"/>
          </p:nvPr>
        </p:nvSpPr>
        <p:spPr>
          <a:xfrm>
            <a:off x="1297533" y="1579000"/>
            <a:ext cx="48620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967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81426" y="91390"/>
            <a:ext cx="12036429" cy="6721505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415200" y="413467"/>
            <a:ext cx="11361600" cy="60312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961183" y="2376084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961183" y="3056517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7829981" y="2376084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7829981" y="3056517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961183" y="4200317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961183" y="4880751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7829981" y="4200317"/>
            <a:ext cx="3403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7829981" y="4880751"/>
            <a:ext cx="34032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3352167" y="720000"/>
            <a:ext cx="5487600" cy="8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64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63078" y="105368"/>
            <a:ext cx="11860749" cy="6609251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960000" y="397367"/>
            <a:ext cx="10272000" cy="606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8981540" y="3592577"/>
            <a:ext cx="2390217" cy="2318351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9394201" y="380468"/>
            <a:ext cx="2105633" cy="3636633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1274501" y="1024800"/>
            <a:ext cx="1019067" cy="1006067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2254886" y="5510810"/>
            <a:ext cx="2715127" cy="2473629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7203899" y="5510745"/>
            <a:ext cx="2715252" cy="2473744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7718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87578" y="147199"/>
            <a:ext cx="11854231" cy="6577724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960000" y="726633"/>
            <a:ext cx="102720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6" name="Google Shape;2526;p39"/>
          <p:cNvSpPr/>
          <p:nvPr/>
        </p:nvSpPr>
        <p:spPr>
          <a:xfrm>
            <a:off x="7470650" y="2272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8714967" y="3093067"/>
            <a:ext cx="1157900" cy="6860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9146232" y="20385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39"/>
          <p:cNvSpPr/>
          <p:nvPr/>
        </p:nvSpPr>
        <p:spPr>
          <a:xfrm>
            <a:off x="9568083" y="4064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39"/>
          <p:cNvSpPr/>
          <p:nvPr/>
        </p:nvSpPr>
        <p:spPr>
          <a:xfrm>
            <a:off x="9568083" y="1648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39"/>
          <p:cNvSpPr/>
          <p:nvPr/>
        </p:nvSpPr>
        <p:spPr>
          <a:xfrm>
            <a:off x="7780783" y="4976213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39"/>
          <p:cNvSpPr/>
          <p:nvPr/>
        </p:nvSpPr>
        <p:spPr>
          <a:xfrm flipH="1">
            <a:off x="9146232" y="44849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39"/>
          <p:cNvSpPr/>
          <p:nvPr/>
        </p:nvSpPr>
        <p:spPr>
          <a:xfrm flipH="1">
            <a:off x="7660632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39"/>
          <p:cNvSpPr/>
          <p:nvPr/>
        </p:nvSpPr>
        <p:spPr>
          <a:xfrm flipH="1">
            <a:off x="10669199" y="3313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393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87578" y="147199"/>
            <a:ext cx="11854231" cy="6577724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2153533" y="726633"/>
            <a:ext cx="7922400" cy="54048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555094" y="2741405"/>
            <a:ext cx="2462727" cy="457727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8914812" y="1203254"/>
            <a:ext cx="2353801" cy="2655671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9259832" y="5537467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8" name="Google Shape;2638;p40"/>
          <p:cNvSpPr/>
          <p:nvPr/>
        </p:nvSpPr>
        <p:spPr>
          <a:xfrm flipH="1">
            <a:off x="5985681" y="902800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520450" y="784213"/>
            <a:ext cx="9347391" cy="4752336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3079765" y="4907433"/>
            <a:ext cx="258000" cy="24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4902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0A1AF-EDD1-4388-B332-820FAC56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ED2592-FF9B-4FC9-80CF-C9DE664D91A3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6CC3-6509-47E8-A343-6A2807E2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23016-4198-4733-B6AA-969776AB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75EA0-1BF4-447E-A966-4E84B4FFA62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77639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D373-EC6B-4404-B864-811AE670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80FEC3-9AA3-4731-9BAC-3FD85F497F2D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31818-5192-4612-AA39-0FBC73A7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835DF-8BA1-4C19-AB62-F96FB841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9F157-04AF-42A0-80AD-F401B5A82A8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91581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BB70-5414-476F-9514-AC266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92BC2A-9F40-4A45-A8FC-F1F6EBAC762A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9CB81-3EB2-412F-B0FC-230BD7CE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D088E-DD89-4CC3-A17A-9798C043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D6CCD-CD01-4A9D-BEE4-EBBD25454E5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83573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50AB-C9BB-4446-970F-B3CBFA52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553DA8-596B-42A7-B11D-2C7E36C1EA33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E91DA-F7CF-48CD-8901-2B7BCB93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31D43-9EDB-450D-8564-42E2765B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04CC2-8F8F-4610-9B3C-64B02C55DB7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20905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E32EC-D2B2-4273-B125-678C20C2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A07DB8-2BEF-4FB6-8BCB-A8F410F2CF3C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CDB9-86E2-4D05-A8C2-F12C55F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AC10A-DC58-401A-B87C-1DEA4486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6E166-131E-4990-8242-08D44D592BA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36797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EB29C-F631-4304-A88F-E82BD32B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B23002-611B-46EE-90BE-A396E2D9C450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37F4F-97FD-4169-9E31-3AC96985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D8AA7-52B1-4A60-8955-76D817D4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9F30-CA3E-4F66-8456-010A4197E7E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4806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E529C-C8D9-45EA-AC11-6129B898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B10966-220D-4CAD-8DA0-D32368A0D90F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E04CD6-F0F1-47E0-9F32-6E0DDAD4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EC98-F40D-4863-9B50-BEE04A73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81FD8-7AB7-4585-9A12-E5BF24052CE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45821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30919-B05F-4F20-9B20-1A819FC7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DDB7AA-4280-4AFD-BC21-CA1EB6F59616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6F16E-4ED7-40F0-B166-5BC1C0F2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4BC15-E202-4ACF-BE24-A25AF62A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3B69A-9ED2-4F6C-AEFF-0AF9E75C3DC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25394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D74B6-AA8C-438B-9C11-35983E4C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01D417-8EB6-4677-9C27-CBFF3B7D8A5C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B182C-1EC1-4160-9392-6543F06C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BCD7D-45C6-495D-82F1-E7D83D44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24980-508B-4A89-891E-F0A84516EDD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41405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0D322-641E-46BF-BE7E-9B9E51F0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E472EC-FEA9-4B86-90C3-7DE6FA530F98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1F08-14AD-49B2-A7F2-7570C10A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D21E-F1D8-450F-93D7-F4B60874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3A90-9580-4A44-9459-24A4E95B0EB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92654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1AA0-B9C5-4572-A31F-CBBB4ED1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CEBC99-67CA-4DE7-896D-9CBD6C117A31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6621-A01B-46A1-B7A6-AF914329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96088-0CF0-4CFE-BD14-DDBCB260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340C5-5E7A-47D1-AE48-92C501C5817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77913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4B46-D991-4320-9DC6-AE4149F1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37F3CD-FA5E-4ADF-BBB1-89D2745DFEAD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FA436-2F25-4380-9EB9-D5385320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28065-44E8-44A2-90A9-D14C3A41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12A16-F5CC-4BD9-BD81-A02FF6BDC34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698042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B51E6-8F79-4DB3-8B8F-C530E2B0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31059B-C71F-43F2-A92B-17F12F2C3625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CC948-C2FA-4297-9D79-9FFA560F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614F7-E455-4675-B45F-A78CB13A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62B2-F20D-48EA-9BFB-14F87DB63D5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306211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52E7-11E7-421D-AF5E-AB0C6EA7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EC03BE-8FD1-440E-9068-59EC3C7998E2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BFBD-949A-4382-9A92-D10445D6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091BD-9DB6-4545-8743-52DF9BA4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E10A-FF67-4630-B359-E03DC0EABBB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7943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D858D-86D4-4A5D-8474-7A75B259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F985C9-C62D-4F1D-95CF-DF55CBAEED03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92D06-1FDA-4CEC-9D11-07A30528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52618-2EA4-45FD-A0D8-3572E3FA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7413-7DB1-43BD-B532-51B1B3D0B2A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66711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5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E31CC-DD30-439B-9C45-0117BE9C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52A60F-693C-4283-B428-866378DD440E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2386C-9ACA-4C77-862B-A3996D1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ED549-9261-4A0A-AA13-CA43A101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BB315-25C8-4BC0-B1E8-9C235BD70519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662451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E3B49-5C3B-4CD2-A9DE-2BC236CE6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E4C9E2-B646-4872-AA67-2E48196CE46F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5DCB7-BC69-4275-9B53-DE9C0D00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580A2-EEB1-49AE-B720-34F6B756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A04C4-A36C-4F3C-AF98-ED7D9E39321D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23037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F46D2-856E-459E-9A63-453C106E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C11686-9C4B-49D3-8772-EACB024DA46A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B9F86-7691-46EA-ABD9-11BB142A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84D3E-6E4F-4451-AF77-49390E06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2BBA0-D607-48EA-ABFF-42A9DC7A9B0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49215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60C66-11F7-4F00-AD8F-B6A77E5F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FED1C6-C518-4F67-B7C8-62D235397CCD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E5ABA-1433-4B03-95E5-E881E370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6E87-D5DA-4A51-9A9B-0C42F422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6D34-1C6C-4E4B-9DCE-7D12AAE0B9C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187531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99B63-316A-4DBA-AAA7-06F1983A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C40909-F9D4-4158-8A67-C2EABBE5CC9F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99332-182A-4A82-94FE-D341E305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D6AE-D6F6-4A06-B3E9-591C1756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77753-78C0-42DB-B0AF-0195D3857547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9693484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B2695-0630-417F-A9DE-5049D642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6B5359-0092-4C26-A4C5-9469974447AF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ABEB0-4DF4-479B-8501-E5CCF015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C2E8-94DE-46C4-BE5C-F3F76A82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2A393-FAC3-4647-9716-A76F882F624A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59985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BDBB4-5F88-46CB-BBA2-277F61BE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81E9BA-B217-4F20-B4E2-C7F1B0BD5E0B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3955A-4D3B-4425-9792-32C12D01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7C21-4579-4578-900C-F5CCF2E3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457AF-F885-4E6A-8E19-40BF35A7A8D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011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1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06FD8-A45C-4BE2-88F6-8971A690B6B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409380"/>
            <a:ext cx="1008259" cy="1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2023/1/3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印品黑体" panose="00000500000000000000" pitchFamily="2" charset="-122"/>
              </a:defRPr>
            </a:lvl1pPr>
          </a:lstStyle>
          <a:p>
            <a:pPr defTabSz="914377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F2B464C-26AA-4EF5-BF3B-5D0AAA363EA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409380"/>
            <a:ext cx="1008259" cy="1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75ED7E-0ACC-4295-AA2B-D963D538980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409380"/>
            <a:ext cx="1008259" cy="10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97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1401CEB8-85F9-408D-8E4A-A6EE838CB5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C0A7B-DFA9-494F-B9AA-3ADD1B5F7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2936-A4AB-4325-B950-CE4A9BC94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fld id="{8A9E2F91-37B3-4634-A32A-4C6AF3D4CEC2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1EF9-2230-47E0-A683-EAB8FD16B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32DBE-DAD4-44FA-952F-C4FF85B46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CA4FD81-C80A-48F6-91CB-36B04EB59DFF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1748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AF10999F-0714-4C1C-A0D1-95E4435C07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9B1A-B597-4B14-ABC9-A3A41D02C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D7CBE-73B6-49F9-AB29-BD6DB3D17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fld id="{80EB4049-976F-4122-A4BC-253771C0F8A1}" type="datetimeFigureOut">
              <a:rPr lang="vi-VN"/>
              <a:pPr>
                <a:defRPr/>
              </a:pPr>
              <a:t>03/01/2023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98289-A37C-4FB2-AFD4-200B1F846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5D82-9851-4681-AE64-7C18B839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89C1FF7-C258-4127-917D-DD08A8BE7AC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682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977563"/>
            <a:ext cx="120667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vi-VN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ợng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endParaRPr lang="en-US" sz="40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4A1 tr</a:t>
            </a:r>
            <a:r>
              <a:rPr lang="vi-VN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ờng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Giồng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Găng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ớng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40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GB" sz="24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</a:p>
          <a:p>
            <a:endParaRPr lang="en-GB" sz="24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</a:t>
            </a:r>
            <a:endParaRPr lang="en-GB" sz="24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GB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GB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GB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GB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Kim Loan</a:t>
            </a:r>
            <a:endParaRPr lang="en-US" sz="28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75479" y="175501"/>
            <a:ext cx="9595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ỦY BAN NHÂN DÂN HUYỆN TÂN HỒNG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GIỒNG GĂNG</a:t>
            </a:r>
            <a:endParaRPr lang="en-US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5807" y="1251906"/>
            <a:ext cx="9595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CÁO BIỆN PHÁP GÓP PHẦN NÂNG CAO CHẤT LƯỢNG CÔNG TÁC GIẢNG DẠY</a:t>
            </a:r>
          </a:p>
        </p:txBody>
      </p:sp>
    </p:spTree>
    <p:extLst>
      <p:ext uri="{BB962C8B-B14F-4D97-AF65-F5344CB8AC3E}">
        <p14:creationId xmlns:p14="http://schemas.microsoft.com/office/powerpoint/2010/main" val="36021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" y="5801448"/>
            <a:ext cx="12190992" cy="1056552"/>
          </a:xfrm>
          <a:prstGeom prst="rect">
            <a:avLst/>
          </a:prstGeom>
        </p:spPr>
      </p:pic>
      <p:pic>
        <p:nvPicPr>
          <p:cNvPr id="81" name="Picture 8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B5DC3A1-B5ED-4943-9547-62ECFFF038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224922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591ECA-D90D-4006-B5D7-6DD16A13090B}"/>
              </a:ext>
            </a:extLst>
          </p:cNvPr>
          <p:cNvSpPr/>
          <p:nvPr/>
        </p:nvSpPr>
        <p:spPr>
          <a:xfrm>
            <a:off x="1300364" y="3335635"/>
            <a:ext cx="9648491" cy="123190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3A00D-7658-41C9-9323-8D1147EE1956}"/>
              </a:ext>
            </a:extLst>
          </p:cNvPr>
          <p:cNvSpPr txBox="1"/>
          <p:nvPr/>
        </p:nvSpPr>
        <p:spPr>
          <a:xfrm>
            <a:off x="1798319" y="3429000"/>
            <a:ext cx="9150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99903670"/>
              </p:ext>
            </p:extLst>
          </p:nvPr>
        </p:nvGraphicFramePr>
        <p:xfrm>
          <a:off x="-104364" y="5684"/>
          <a:ext cx="1216898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18443"/>
            <a:ext cx="11117179" cy="1521215"/>
            <a:chOff x="4416747" y="-1531737"/>
            <a:chExt cx="2859904" cy="1173178"/>
          </a:xfrm>
        </p:grpSpPr>
        <p:sp>
          <p:nvSpPr>
            <p:cNvPr id="6" name="Rounded Rectangle 5"/>
            <p:cNvSpPr/>
            <p:nvPr/>
          </p:nvSpPr>
          <p:spPr>
            <a:xfrm>
              <a:off x="4462876" y="-1531737"/>
              <a:ext cx="2813775" cy="11731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416747" y="-1417197"/>
              <a:ext cx="2859904" cy="1058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pháp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5938" y="1639658"/>
            <a:ext cx="11241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61F5A5-88D0-4441-A1DD-6CC0BA629BCF}"/>
              </a:ext>
            </a:extLst>
          </p:cNvPr>
          <p:cNvSpPr/>
          <p:nvPr/>
        </p:nvSpPr>
        <p:spPr>
          <a:xfrm>
            <a:off x="179315" y="3167288"/>
            <a:ext cx="118123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môn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453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18443"/>
            <a:ext cx="11117179" cy="1521215"/>
            <a:chOff x="4416747" y="-1531737"/>
            <a:chExt cx="2859904" cy="1173178"/>
          </a:xfrm>
        </p:grpSpPr>
        <p:sp>
          <p:nvSpPr>
            <p:cNvPr id="6" name="Rounded Rectangle 5"/>
            <p:cNvSpPr/>
            <p:nvPr/>
          </p:nvSpPr>
          <p:spPr>
            <a:xfrm>
              <a:off x="4462876" y="-1531737"/>
              <a:ext cx="2813775" cy="11731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416747" y="-1417197"/>
              <a:ext cx="2859904" cy="1058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667684F-1A2E-4D61-BD0A-31E5946A03D9}"/>
              </a:ext>
            </a:extLst>
          </p:cNvPr>
          <p:cNvSpPr/>
          <p:nvPr/>
        </p:nvSpPr>
        <p:spPr>
          <a:xfrm>
            <a:off x="179316" y="1721661"/>
            <a:ext cx="117993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7613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73487" y="1700199"/>
            <a:ext cx="11347701" cy="202203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03671" y="3966190"/>
            <a:ext cx="11618215" cy="2336083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/>
          <p:cNvSpPr/>
          <p:nvPr/>
        </p:nvSpPr>
        <p:spPr>
          <a:xfrm>
            <a:off x="2494681" y="46316"/>
            <a:ext cx="6823881" cy="79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671" y="-85746"/>
            <a:ext cx="11748843" cy="1401565"/>
            <a:chOff x="1373572" y="1986673"/>
            <a:chExt cx="3230562" cy="1074450"/>
          </a:xfrm>
        </p:grpSpPr>
        <p:sp>
          <p:nvSpPr>
            <p:cNvPr id="11" name="Rounded Rectangle 10"/>
            <p:cNvSpPr/>
            <p:nvPr/>
          </p:nvSpPr>
          <p:spPr>
            <a:xfrm>
              <a:off x="1466459" y="2117508"/>
              <a:ext cx="3044789" cy="9436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73572" y="1986673"/>
              <a:ext cx="3230562" cy="10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2C2165-8EC0-47D0-90A9-ACD4C0F00E3E}"/>
              </a:ext>
            </a:extLst>
          </p:cNvPr>
          <p:cNvSpPr/>
          <p:nvPr/>
        </p:nvSpPr>
        <p:spPr>
          <a:xfrm>
            <a:off x="691673" y="408220"/>
            <a:ext cx="11029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54925" y="1604915"/>
            <a:ext cx="10953306" cy="2195696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54924" y="4084297"/>
            <a:ext cx="11066265" cy="2022034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/>
              <a:t> </a:t>
            </a:r>
            <a:r>
              <a:rPr lang="en-US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/>
          <p:cNvSpPr/>
          <p:nvPr/>
        </p:nvSpPr>
        <p:spPr>
          <a:xfrm>
            <a:off x="2494681" y="46316"/>
            <a:ext cx="6823881" cy="79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488" y="39499"/>
            <a:ext cx="11066265" cy="1401565"/>
            <a:chOff x="1373572" y="1986673"/>
            <a:chExt cx="3230562" cy="1074450"/>
          </a:xfrm>
        </p:grpSpPr>
        <p:sp>
          <p:nvSpPr>
            <p:cNvPr id="11" name="Rounded Rectangle 10"/>
            <p:cNvSpPr/>
            <p:nvPr/>
          </p:nvSpPr>
          <p:spPr>
            <a:xfrm>
              <a:off x="1466459" y="2117508"/>
              <a:ext cx="3044789" cy="9436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73572" y="1986673"/>
              <a:ext cx="3230562" cy="10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2C2165-8EC0-47D0-90A9-ACD4C0F00E3E}"/>
              </a:ext>
            </a:extLst>
          </p:cNvPr>
          <p:cNvSpPr/>
          <p:nvPr/>
        </p:nvSpPr>
        <p:spPr>
          <a:xfrm>
            <a:off x="1216538" y="512724"/>
            <a:ext cx="9724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04503" y="1700198"/>
            <a:ext cx="12087497" cy="477809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/>
          <p:cNvSpPr/>
          <p:nvPr/>
        </p:nvSpPr>
        <p:spPr>
          <a:xfrm>
            <a:off x="2494681" y="46316"/>
            <a:ext cx="6823881" cy="79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04364" y="39499"/>
            <a:ext cx="12527141" cy="1660699"/>
            <a:chOff x="1373572" y="1986673"/>
            <a:chExt cx="3230562" cy="1074450"/>
          </a:xfrm>
        </p:grpSpPr>
        <p:sp>
          <p:nvSpPr>
            <p:cNvPr id="11" name="Rounded Rectangle 10"/>
            <p:cNvSpPr/>
            <p:nvPr/>
          </p:nvSpPr>
          <p:spPr>
            <a:xfrm>
              <a:off x="1466459" y="2117508"/>
              <a:ext cx="3044789" cy="9436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73572" y="1986673"/>
              <a:ext cx="3230562" cy="10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2C2165-8EC0-47D0-90A9-ACD4C0F00E3E}"/>
              </a:ext>
            </a:extLst>
          </p:cNvPr>
          <p:cNvSpPr/>
          <p:nvPr/>
        </p:nvSpPr>
        <p:spPr>
          <a:xfrm>
            <a:off x="1044531" y="251166"/>
            <a:ext cx="100770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chơi”Tích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800" dirty="0"/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201478" y="1611732"/>
            <a:ext cx="11406753" cy="363453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Tay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88520" y="1604915"/>
            <a:ext cx="11519711" cy="5108980"/>
          </a:xfrm>
          <a:prstGeom prst="round2Diag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/>
          <p:cNvSpPr/>
          <p:nvPr/>
        </p:nvSpPr>
        <p:spPr>
          <a:xfrm>
            <a:off x="2494681" y="46316"/>
            <a:ext cx="6823881" cy="79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488" y="39499"/>
            <a:ext cx="11066265" cy="1401565"/>
            <a:chOff x="1373572" y="1986673"/>
            <a:chExt cx="3230562" cy="1074450"/>
          </a:xfrm>
        </p:grpSpPr>
        <p:sp>
          <p:nvSpPr>
            <p:cNvPr id="11" name="Rounded Rectangle 10"/>
            <p:cNvSpPr/>
            <p:nvPr/>
          </p:nvSpPr>
          <p:spPr>
            <a:xfrm>
              <a:off x="1466459" y="2117508"/>
              <a:ext cx="3044789" cy="9436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73572" y="1986673"/>
              <a:ext cx="3230562" cy="10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2C2165-8EC0-47D0-90A9-ACD4C0F00E3E}"/>
              </a:ext>
            </a:extLst>
          </p:cNvPr>
          <p:cNvSpPr/>
          <p:nvPr/>
        </p:nvSpPr>
        <p:spPr>
          <a:xfrm>
            <a:off x="1216538" y="251464"/>
            <a:ext cx="97241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73487" y="1700198"/>
            <a:ext cx="11818513" cy="477809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"/>
          <p:cNvSpPr/>
          <p:nvPr/>
        </p:nvSpPr>
        <p:spPr>
          <a:xfrm>
            <a:off x="2494681" y="46316"/>
            <a:ext cx="6823881" cy="79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3488" y="39499"/>
            <a:ext cx="11066265" cy="1401565"/>
            <a:chOff x="1373572" y="1986673"/>
            <a:chExt cx="3230562" cy="1074450"/>
          </a:xfrm>
        </p:grpSpPr>
        <p:sp>
          <p:nvSpPr>
            <p:cNvPr id="11" name="Rounded Rectangle 10"/>
            <p:cNvSpPr/>
            <p:nvPr/>
          </p:nvSpPr>
          <p:spPr>
            <a:xfrm>
              <a:off x="1466459" y="2117508"/>
              <a:ext cx="3044789" cy="94361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373572" y="1986673"/>
              <a:ext cx="3230562" cy="1074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F2C2165-8EC0-47D0-90A9-ACD4C0F00E3E}"/>
              </a:ext>
            </a:extLst>
          </p:cNvPr>
          <p:cNvSpPr/>
          <p:nvPr/>
        </p:nvSpPr>
        <p:spPr>
          <a:xfrm>
            <a:off x="1044531" y="251166"/>
            <a:ext cx="100770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-1558223" y="175500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95682" y="1161033"/>
            <a:ext cx="6036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4" descr="https://i.pinimg.com/564x/3e/66/2b/3e662bc3dc935a00e1a3b61b288e7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88" y="-119754"/>
            <a:ext cx="7849820" cy="239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27079" y="1420444"/>
            <a:ext cx="6120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3366781" y="2430259"/>
            <a:ext cx="3841116" cy="1579664"/>
          </a:xfrm>
          <a:prstGeom prst="upArrow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Callout 20"/>
          <p:cNvSpPr/>
          <p:nvPr/>
        </p:nvSpPr>
        <p:spPr>
          <a:xfrm>
            <a:off x="3493418" y="4262134"/>
            <a:ext cx="3841116" cy="1579664"/>
          </a:xfrm>
          <a:prstGeom prst="up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86717" y="3172937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93418" y="5051966"/>
            <a:ext cx="384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-1607939" y="160535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5400" b="1">
              <a:ln/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0373" y="308468"/>
            <a:ext cx="730360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4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670" y="1695728"/>
            <a:ext cx="8005634" cy="1054693"/>
            <a:chOff x="1135822" y="2215"/>
            <a:chExt cx="10068752" cy="1054693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5642852" y="-4504814"/>
              <a:ext cx="1054693" cy="10068751"/>
            </a:xfrm>
            <a:prstGeom prst="round2SameRect">
              <a:avLst/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135822" y="17299"/>
              <a:ext cx="9890420" cy="1039609"/>
            </a:xfrm>
            <a:prstGeom prst="rect">
              <a:avLst/>
            </a:prstGeom>
            <a:solidFill>
              <a:srgbClr val="F3FEB4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3832" tIns="38735" rIns="38735" bIns="38735" numCol="1" spcCol="1270" anchor="ctr" anchorCtr="0">
              <a:noAutofit/>
            </a:bodyPr>
            <a:lstStyle/>
            <a:p>
              <a:pPr marL="0" lvl="1" algn="l" defTabSz="271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I. </a:t>
              </a:r>
              <a:r>
                <a:rPr lang="en-GB" sz="4000" b="1" kern="1200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GB" sz="4000" b="1" kern="1200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kern="1200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trạng</a:t>
              </a:r>
              <a:r>
                <a:rPr lang="en-GB" sz="4000" b="1" kern="1200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kern="1200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GB" sz="4000" b="1" kern="1200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kern="1200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en-GB" sz="4000" b="1" kern="1200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kern="1200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endParaRPr lang="en-US" sz="4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6670" y="3112877"/>
            <a:ext cx="8005634" cy="1054693"/>
            <a:chOff x="1135822" y="2215"/>
            <a:chExt cx="10068752" cy="1054693"/>
          </a:xfrm>
          <a:solidFill>
            <a:srgbClr val="FF99FF"/>
          </a:solidFill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5642852" y="-4504814"/>
              <a:ext cx="1054693" cy="10068751"/>
            </a:xfrm>
            <a:prstGeom prst="round2Same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4"/>
            <p:cNvSpPr/>
            <p:nvPr/>
          </p:nvSpPr>
          <p:spPr>
            <a:xfrm>
              <a:off x="1135822" y="12767"/>
              <a:ext cx="9894774" cy="100320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3832" tIns="38735" rIns="38735" bIns="38735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II.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Biện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pháp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endParaRPr lang="en-GB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16669" y="4709086"/>
            <a:ext cx="8005635" cy="1054693"/>
            <a:chOff x="1135821" y="2215"/>
            <a:chExt cx="10068753" cy="1054693"/>
          </a:xfrm>
          <a:solidFill>
            <a:srgbClr val="FF99FF"/>
          </a:solidFill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5642852" y="-4504814"/>
              <a:ext cx="1054693" cy="10068751"/>
            </a:xfrm>
            <a:prstGeom prst="round2SameRect">
              <a:avLst/>
            </a:prstGeom>
            <a:solidFill>
              <a:srgbClr val="DDDDDD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4"/>
            <p:cNvSpPr/>
            <p:nvPr/>
          </p:nvSpPr>
          <p:spPr>
            <a:xfrm>
              <a:off x="1135821" y="53701"/>
              <a:ext cx="9890420" cy="951721"/>
            </a:xfrm>
            <a:prstGeom prst="rect">
              <a:avLst/>
            </a:prstGeom>
            <a:solidFill>
              <a:srgbClr val="DDDDDD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3832" tIns="38735" rIns="38735" bIns="38735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III.Hiệu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khả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năng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áp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GB" sz="4000" b="1" dirty="0" err="1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GB" sz="4000" b="1" dirty="0">
                  <a:ln/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40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0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558223" y="175500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9564" y="1115514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4" descr="https://i.pinimg.com/564x/3e/66/2b/3e662bc3dc935a00e1a3b61b288e7c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87" y="-365413"/>
            <a:ext cx="6890656" cy="16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5323" y="690712"/>
            <a:ext cx="5317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1700289"/>
            <a:ext cx="120831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/>
              <a:t>.</a:t>
            </a:r>
            <a:endParaRPr lang="vi-VN" sz="2600" dirty="0"/>
          </a:p>
        </p:txBody>
      </p:sp>
    </p:spTree>
    <p:extLst>
      <p:ext uri="{BB962C8B-B14F-4D97-AF65-F5344CB8AC3E}">
        <p14:creationId xmlns:p14="http://schemas.microsoft.com/office/powerpoint/2010/main" val="1191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558223" y="175500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9564" y="1115514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4" descr="https://i.pinimg.com/564x/3e/66/2b/3e662bc3dc935a00e1a3b61b288e7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87" y="-365413"/>
            <a:ext cx="6890656" cy="16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5323" y="690712"/>
            <a:ext cx="5317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7ACC17-0C84-41DF-B106-7D163FBB3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61507"/>
              </p:ext>
            </p:extLst>
          </p:nvPr>
        </p:nvGraphicFramePr>
        <p:xfrm>
          <a:off x="130629" y="1707362"/>
          <a:ext cx="11848010" cy="3595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1485275">
                  <a:extLst>
                    <a:ext uri="{9D8B030D-6E8A-4147-A177-3AD203B41FA5}">
                      <a16:colId xmlns:a16="http://schemas.microsoft.com/office/drawing/2014/main" val="255707965"/>
                    </a:ext>
                  </a:extLst>
                </a:gridCol>
                <a:gridCol w="1809101">
                  <a:extLst>
                    <a:ext uri="{9D8B030D-6E8A-4147-A177-3AD203B41FA5}">
                      <a16:colId xmlns:a16="http://schemas.microsoft.com/office/drawing/2014/main" val="2029410772"/>
                    </a:ext>
                  </a:extLst>
                </a:gridCol>
                <a:gridCol w="1697086">
                  <a:extLst>
                    <a:ext uri="{9D8B030D-6E8A-4147-A177-3AD203B41FA5}">
                      <a16:colId xmlns:a16="http://schemas.microsoft.com/office/drawing/2014/main" val="1258505462"/>
                    </a:ext>
                  </a:extLst>
                </a:gridCol>
                <a:gridCol w="1665913">
                  <a:extLst>
                    <a:ext uri="{9D8B030D-6E8A-4147-A177-3AD203B41FA5}">
                      <a16:colId xmlns:a16="http://schemas.microsoft.com/office/drawing/2014/main" val="1783573772"/>
                    </a:ext>
                  </a:extLst>
                </a:gridCol>
                <a:gridCol w="1665913">
                  <a:extLst>
                    <a:ext uri="{9D8B030D-6E8A-4147-A177-3AD203B41FA5}">
                      <a16:colId xmlns:a16="http://schemas.microsoft.com/office/drawing/2014/main" val="2933702419"/>
                    </a:ext>
                  </a:extLst>
                </a:gridCol>
                <a:gridCol w="1700985">
                  <a:extLst>
                    <a:ext uri="{9D8B030D-6E8A-4147-A177-3AD203B41FA5}">
                      <a16:colId xmlns:a16="http://schemas.microsoft.com/office/drawing/2014/main" val="183587266"/>
                    </a:ext>
                  </a:extLst>
                </a:gridCol>
                <a:gridCol w="1823737">
                  <a:extLst>
                    <a:ext uri="{9D8B030D-6E8A-4147-A177-3AD203B41FA5}">
                      <a16:colId xmlns:a16="http://schemas.microsoft.com/office/drawing/2014/main" val="90902057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81478"/>
                  </a:ext>
                </a:extLst>
              </a:tr>
              <a:tr h="737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215235"/>
                  </a:ext>
                </a:extLst>
              </a:tr>
              <a:tr h="138938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9287972"/>
                  </a:ext>
                </a:extLst>
              </a:tr>
              <a:tr h="926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61,3%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25,8%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198598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05319" y="5702113"/>
            <a:ext cx="9678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83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pinimg.com/564x/3e/66/2b/3e662bc3dc935a00e1a3b61b288e7c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7" y="-75456"/>
            <a:ext cx="7792872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7306" y="1593334"/>
            <a:ext cx="6036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303" y="2482334"/>
            <a:ext cx="384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: Rounded Corners 101">
            <a:extLst>
              <a:ext uri="{FF2B5EF4-FFF2-40B4-BE49-F238E27FC236}">
                <a16:creationId xmlns:a16="http://schemas.microsoft.com/office/drawing/2014/main" id="{C15CA94F-C8B3-43E9-8341-0727DA443E58}"/>
              </a:ext>
            </a:extLst>
          </p:cNvPr>
          <p:cNvSpPr/>
          <p:nvPr/>
        </p:nvSpPr>
        <p:spPr>
          <a:xfrm>
            <a:off x="1064303" y="3188444"/>
            <a:ext cx="10327613" cy="229904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Giồng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9" y="269571"/>
            <a:ext cx="11312648" cy="2566008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476" y="3952571"/>
            <a:ext cx="11312648" cy="2566008"/>
          </a:xfrm>
          <a:prstGeom prst="rect">
            <a:avLst/>
          </a:prstGeom>
        </p:spPr>
      </p:pic>
      <p:sp>
        <p:nvSpPr>
          <p:cNvPr id="7" name="Shape 280"/>
          <p:cNvSpPr txBox="1">
            <a:spLocks/>
          </p:cNvSpPr>
          <p:nvPr/>
        </p:nvSpPr>
        <p:spPr>
          <a:xfrm>
            <a:off x="-24144" y="1552575"/>
            <a:ext cx="12066089" cy="3047561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印品黑体" panose="00000500000000000000" pitchFamily="2" charset="-122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1000"/>
              <a:buFont typeface="Arial" panose="020B0604020202020204"/>
              <a:buNone/>
            </a:pPr>
            <a:r>
              <a:rPr lang="en-US" altLang="en-GB" sz="4800" b="1" i="1" dirty="0" err="1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Chúc</a:t>
            </a:r>
            <a:r>
              <a:rPr lang="en-US" altLang="en-GB" sz="4800" b="1" i="1" dirty="0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 Ban </a:t>
            </a:r>
            <a:r>
              <a:rPr lang="en-US" altLang="en-GB" sz="4800" b="1" i="1" dirty="0" err="1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giám</a:t>
            </a:r>
            <a:r>
              <a:rPr lang="en-US" altLang="en-GB" sz="4800" b="1" i="1" dirty="0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altLang="en-GB" sz="4800" b="1" i="1" dirty="0" err="1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khảo</a:t>
            </a:r>
            <a:r>
              <a:rPr lang="en-US" altLang="en-GB" sz="4800" b="1" i="1" dirty="0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altLang="en-GB" sz="4800" b="1" i="1" dirty="0" err="1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nhiều</a:t>
            </a:r>
            <a:r>
              <a:rPr lang="en-US" altLang="en-GB" sz="4800" b="1" i="1" dirty="0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altLang="en-GB" sz="4800" b="1" i="1" dirty="0" err="1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sức</a:t>
            </a:r>
            <a:r>
              <a:rPr lang="en-US" altLang="en-GB" sz="4800" b="1" i="1" dirty="0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altLang="en-GB" sz="4800" b="1" i="1" dirty="0" err="1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khỏe</a:t>
            </a:r>
            <a:r>
              <a:rPr lang="en-US" altLang="en-GB" sz="4800" b="1" i="1" dirty="0">
                <a:solidFill>
                  <a:srgbClr val="FF0000"/>
                </a:solidFill>
                <a:latin typeface="Amatic SC"/>
                <a:ea typeface="Playfair Display"/>
                <a:cs typeface="Playfair Display"/>
                <a:sym typeface="Playfair Display"/>
              </a:rPr>
              <a:t>!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31000"/>
              <a:buFont typeface="Arial" panose="020B0604020202020204"/>
              <a:buNone/>
            </a:pP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Hội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thi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 GVDG </a:t>
            </a: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năm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 2022-2023 </a:t>
            </a: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thành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công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tốt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đẹp</a:t>
            </a:r>
            <a:r>
              <a:rPr lang="en-US" sz="4800" b="1" i="1" dirty="0">
                <a:solidFill>
                  <a:srgbClr val="FF0000"/>
                </a:solidFill>
                <a:latin typeface="Amatic SC"/>
                <a:cs typeface="Times New Roman" panose="02020603050405020304" pitchFamily="18" charset="0"/>
              </a:rPr>
              <a:t>!</a:t>
            </a:r>
            <a:endParaRPr lang="en-US" altLang="en-GB" sz="4800" b="1" i="1" dirty="0">
              <a:solidFill>
                <a:srgbClr val="FF0000"/>
              </a:solidFill>
              <a:latin typeface="Amatic SC"/>
              <a:ea typeface="Playfair Display"/>
              <a:cs typeface="Times New Roman" panose="02020603050405020304" pitchFamily="18" charset="0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2241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>
            <a:extLst>
              <a:ext uri="{FF2B5EF4-FFF2-40B4-BE49-F238E27FC236}">
                <a16:creationId xmlns:a16="http://schemas.microsoft.com/office/drawing/2014/main" id="{675D04CD-3A49-40A7-B25E-6FD9F956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9907"/>
            <a:ext cx="1219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Point Star 8">
            <a:hlinkClick r:id="rId3" action="ppaction://hlinksldjump"/>
            <a:extLst>
              <a:ext uri="{FF2B5EF4-FFF2-40B4-BE49-F238E27FC236}">
                <a16:creationId xmlns:a16="http://schemas.microsoft.com/office/drawing/2014/main" id="{DFD18D52-E0BF-436E-9DE3-F9AD7A752356}"/>
              </a:ext>
            </a:extLst>
          </p:cNvPr>
          <p:cNvSpPr/>
          <p:nvPr/>
        </p:nvSpPr>
        <p:spPr>
          <a:xfrm>
            <a:off x="10161589" y="6361114"/>
            <a:ext cx="395287" cy="3317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356" name="TextBox 1">
            <a:extLst>
              <a:ext uri="{FF2B5EF4-FFF2-40B4-BE49-F238E27FC236}">
                <a16:creationId xmlns:a16="http://schemas.microsoft.com/office/drawing/2014/main" id="{62235008-FED0-4479-8766-606F5F754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533401"/>
            <a:ext cx="810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TRẠNG VÀ NGUYÊN NHÂN</a:t>
            </a:r>
            <a:endParaRPr lang="en-US" altLang="vi-VN" sz="2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TRẠNG</a:t>
            </a:r>
            <a:endParaRPr lang="en-US" alt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2235008-FED0-4479-8766-606F5F754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576" y="1303337"/>
            <a:ext cx="81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>
            <a:extLst>
              <a:ext uri="{FF2B5EF4-FFF2-40B4-BE49-F238E27FC236}">
                <a16:creationId xmlns:a16="http://schemas.microsoft.com/office/drawing/2014/main" id="{C9501115-F8FD-4C77-B63F-AF3BDE56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762000"/>
            <a:ext cx="11913325" cy="573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1.2.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alt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altLang="vi-VN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2235008-FED0-4479-8766-606F5F754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973" y="-28302"/>
            <a:ext cx="81041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THỰC TRẠNG VÀ NGUYÊN NHÂN</a:t>
            </a:r>
            <a:endParaRPr lang="en-US" altLang="vi-VN" sz="2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TRẠNG</a:t>
            </a:r>
            <a:endParaRPr lang="en-US" alt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96955"/>
              </p:ext>
            </p:extLst>
          </p:nvPr>
        </p:nvGraphicFramePr>
        <p:xfrm>
          <a:off x="457200" y="1809502"/>
          <a:ext cx="11247119" cy="35958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140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1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8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35,5%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48,4%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16,1%</a:t>
                      </a:r>
                      <a:endParaRPr lang="en-US" sz="2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16591ECA-D90D-4006-B5D7-6DD16A13090B}"/>
              </a:ext>
            </a:extLst>
          </p:cNvPr>
          <p:cNvSpPr/>
          <p:nvPr/>
        </p:nvSpPr>
        <p:spPr>
          <a:xfrm>
            <a:off x="3656995" y="490932"/>
            <a:ext cx="4559905" cy="550468"/>
          </a:xfrm>
          <a:prstGeom prst="roundRect">
            <a:avLst/>
          </a:prstGeom>
          <a:solidFill>
            <a:schemeClr val="bg2"/>
          </a:solidFill>
          <a:ln w="76200" cmpd="dbl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592" y="1246807"/>
            <a:ext cx="261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GB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55391" y="5657708"/>
            <a:ext cx="7389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2765" algn="just">
              <a:spcBef>
                <a:spcPts val="600"/>
              </a:spcBef>
            </a:pP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GB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age.luatvietnam.vn/uploaded/twebp/images/original/2022/07/28/mang-xa-hoi-la-gi_28071851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2">
            <a:extLst>
              <a:ext uri="{FF2B5EF4-FFF2-40B4-BE49-F238E27FC236}">
                <a16:creationId xmlns:a16="http://schemas.microsoft.com/office/drawing/2014/main" id="{16591ECA-D90D-4006-B5D7-6DD16A13090B}"/>
              </a:ext>
            </a:extLst>
          </p:cNvPr>
          <p:cNvSpPr/>
          <p:nvPr/>
        </p:nvSpPr>
        <p:spPr>
          <a:xfrm>
            <a:off x="3942651" y="613762"/>
            <a:ext cx="4559905" cy="446963"/>
          </a:xfrm>
          <a:prstGeom prst="roundRect">
            <a:avLst/>
          </a:prstGeom>
          <a:solidFill>
            <a:schemeClr val="bg2"/>
          </a:solidFill>
          <a:ln w="76200" cmpd="dbl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30424019"/>
              </p:ext>
            </p:extLst>
          </p:nvPr>
        </p:nvGraphicFramePr>
        <p:xfrm>
          <a:off x="1677139" y="1456510"/>
          <a:ext cx="8545015" cy="5005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0944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age.luatvietnam.vn/uploaded/twebp/images/original/2022/07/28/mang-xa-hoi-la-gi_280718512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2955740017"/>
              </p:ext>
            </p:extLst>
          </p:nvPr>
        </p:nvGraphicFramePr>
        <p:xfrm>
          <a:off x="1480402" y="641446"/>
          <a:ext cx="8168565" cy="80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0375" y="2076993"/>
            <a:ext cx="11283134" cy="3724474"/>
            <a:chOff x="3119762" y="353021"/>
            <a:chExt cx="4687707" cy="1192687"/>
          </a:xfrm>
        </p:grpSpPr>
        <p:sp>
          <p:nvSpPr>
            <p:cNvPr id="7" name="Rounded Rectangle 6"/>
            <p:cNvSpPr/>
            <p:nvPr/>
          </p:nvSpPr>
          <p:spPr>
            <a:xfrm>
              <a:off x="3120734" y="505174"/>
              <a:ext cx="4686735" cy="9346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959561"/>
                <a:satOff val="-22273"/>
                <a:lumOff val="-3203"/>
                <a:alphaOff val="0"/>
              </a:schemeClr>
            </a:fillRef>
            <a:effectRef idx="0">
              <a:schemeClr val="accent3">
                <a:hueOff val="5959561"/>
                <a:satOff val="-22273"/>
                <a:lumOff val="-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3119762" y="353021"/>
              <a:ext cx="4644290" cy="1192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just"/>
              <a:r>
                <a:rPr lang="fr-FR" dirty="0"/>
                <a:t>-   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môn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khan,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bền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vững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hay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vội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hưởng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fr-FR" sz="36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môn </a:t>
              </a:r>
              <a:r>
                <a:rPr lang="fr-FR" sz="3600" dirty="0" err="1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2400" dirty="0">
                  <a:solidFill>
                    <a:srgbClr val="C00000"/>
                  </a:solidFill>
                  <a:highlight>
                    <a:srgbClr val="9999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dirty="0">
                <a:solidFill>
                  <a:srgbClr val="C00000"/>
                </a:solidFill>
                <a:highlight>
                  <a:srgbClr val="9999FF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9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17099" y="662438"/>
            <a:ext cx="3489170" cy="498557"/>
            <a:chOff x="2654388" y="0"/>
            <a:chExt cx="3290849" cy="933728"/>
          </a:xfrm>
          <a:solidFill>
            <a:srgbClr val="FFFFCC"/>
          </a:solidFill>
        </p:grpSpPr>
        <p:sp>
          <p:nvSpPr>
            <p:cNvPr id="5" name="Rounded Rectangle 4"/>
            <p:cNvSpPr/>
            <p:nvPr/>
          </p:nvSpPr>
          <p:spPr>
            <a:xfrm>
              <a:off x="2654388" y="0"/>
              <a:ext cx="3290849" cy="93372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699969" y="141243"/>
              <a:ext cx="3199687" cy="6512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679724" y="1287927"/>
            <a:ext cx="11392" cy="4862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44138" y="1774209"/>
            <a:ext cx="11220993" cy="2869751"/>
            <a:chOff x="3077733" y="295888"/>
            <a:chExt cx="4729736" cy="936805"/>
          </a:xfrm>
        </p:grpSpPr>
        <p:sp>
          <p:nvSpPr>
            <p:cNvPr id="20" name="Rounded Rectangle 19"/>
            <p:cNvSpPr/>
            <p:nvPr/>
          </p:nvSpPr>
          <p:spPr>
            <a:xfrm>
              <a:off x="3120734" y="295888"/>
              <a:ext cx="4686735" cy="9368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959561"/>
                <a:satOff val="-22273"/>
                <a:lumOff val="-3203"/>
                <a:alphaOff val="0"/>
              </a:schemeClr>
            </a:fillRef>
            <a:effectRef idx="0">
              <a:schemeClr val="accent3">
                <a:hueOff val="5959561"/>
                <a:satOff val="-22273"/>
                <a:lumOff val="-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077733" y="405355"/>
              <a:ext cx="4729736" cy="7365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just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hổng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do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fr-FR" sz="3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1549401" y="175501"/>
            <a:ext cx="1445037" cy="152478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66804" y="704382"/>
            <a:ext cx="3193468" cy="707844"/>
          </a:xfrm>
          <a:prstGeom prst="rect">
            <a:avLst/>
          </a:prstGeom>
          <a:solidFill>
            <a:srgbClr val="FFFF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1624082" y="2181498"/>
            <a:ext cx="9062113" cy="2007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endParaRPr lang="pt-B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8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4383"/>
      </a:accent1>
      <a:accent2>
        <a:srgbClr val="EB6799"/>
      </a:accent2>
      <a:accent3>
        <a:srgbClr val="E3256D"/>
      </a:accent3>
      <a:accent4>
        <a:srgbClr val="EB67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2740</Words>
  <Application>Microsoft Office PowerPoint</Application>
  <PresentationFormat>Widescreen</PresentationFormat>
  <Paragraphs>166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等线</vt:lpstr>
      <vt:lpstr>微软雅黑</vt:lpstr>
      <vt:lpstr>黑体</vt:lpstr>
      <vt:lpstr>Amatic SC</vt:lpstr>
      <vt:lpstr>Arial</vt:lpstr>
      <vt:lpstr>Calibri</vt:lpstr>
      <vt:lpstr>Calibri Light</vt:lpstr>
      <vt:lpstr>Franklin Gothic Book</vt:lpstr>
      <vt:lpstr>Nunito</vt:lpstr>
      <vt:lpstr>Playfair Display</vt:lpstr>
      <vt:lpstr>Times New Roman</vt:lpstr>
      <vt:lpstr>印品黑体</vt:lpstr>
      <vt:lpstr>Office 主题</vt:lpstr>
      <vt:lpstr>Office 主题​​</vt:lpstr>
      <vt:lpstr>Children's Day by Slidesgo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LOAN</dc:creator>
  <cp:lastModifiedBy>Administrator</cp:lastModifiedBy>
  <cp:revision>365</cp:revision>
  <dcterms:created xsi:type="dcterms:W3CDTF">2022-08-22T00:31:57Z</dcterms:created>
  <dcterms:modified xsi:type="dcterms:W3CDTF">2023-01-03T13:14:04Z</dcterms:modified>
</cp:coreProperties>
</file>