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3" r:id="rId1"/>
    <p:sldMasterId id="2147483985" r:id="rId2"/>
    <p:sldMasterId id="2147483997" r:id="rId3"/>
    <p:sldMasterId id="2147484009" r:id="rId4"/>
    <p:sldMasterId id="2147484021" r:id="rId5"/>
    <p:sldMasterId id="2147484033" r:id="rId6"/>
  </p:sldMasterIdLst>
  <p:notesMasterIdLst>
    <p:notesMasterId r:id="rId32"/>
  </p:notesMasterIdLst>
  <p:sldIdLst>
    <p:sldId id="319" r:id="rId7"/>
    <p:sldId id="257" r:id="rId8"/>
    <p:sldId id="260" r:id="rId9"/>
    <p:sldId id="336" r:id="rId10"/>
    <p:sldId id="346" r:id="rId11"/>
    <p:sldId id="320" r:id="rId12"/>
    <p:sldId id="295" r:id="rId13"/>
    <p:sldId id="344" r:id="rId14"/>
    <p:sldId id="343" r:id="rId15"/>
    <p:sldId id="331" r:id="rId16"/>
    <p:sldId id="269" r:id="rId17"/>
    <p:sldId id="330" r:id="rId18"/>
    <p:sldId id="314" r:id="rId19"/>
    <p:sldId id="329" r:id="rId20"/>
    <p:sldId id="328" r:id="rId21"/>
    <p:sldId id="315" r:id="rId22"/>
    <p:sldId id="316" r:id="rId23"/>
    <p:sldId id="327" r:id="rId24"/>
    <p:sldId id="334" r:id="rId25"/>
    <p:sldId id="317" r:id="rId26"/>
    <p:sldId id="302" r:id="rId27"/>
    <p:sldId id="340" r:id="rId28"/>
    <p:sldId id="312" r:id="rId29"/>
    <p:sldId id="278" r:id="rId30"/>
    <p:sldId id="290" r:id="rId3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CF0"/>
    <a:srgbClr val="000099"/>
    <a:srgbClr val="006666"/>
    <a:srgbClr val="003300"/>
    <a:srgbClr val="FF33CC"/>
    <a:srgbClr val="008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62" autoAdjust="0"/>
    <p:restoredTop sz="95126" autoAdjust="0"/>
  </p:normalViewPr>
  <p:slideViewPr>
    <p:cSldViewPr>
      <p:cViewPr varScale="1">
        <p:scale>
          <a:sx n="84" d="100"/>
          <a:sy n="84" d="100"/>
        </p:scale>
        <p:origin x="-1258"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34724-7B9A-46AA-BC5B-72D7CD763A81}" type="doc">
      <dgm:prSet loTypeId="urn:microsoft.com/office/officeart/2005/8/layout/arrow2" loCatId="process" qsTypeId="urn:microsoft.com/office/officeart/2005/8/quickstyle/3d1" qsCatId="3D" csTypeId="urn:microsoft.com/office/officeart/2005/8/colors/colorful5" csCatId="colorful" phldr="1"/>
      <dgm:spPr/>
    </dgm:pt>
    <dgm:pt modelId="{2F0F82B2-0187-454A-8CC7-8C0033EDC43C}">
      <dgm:prSet phldrT="[Text]" custT="1"/>
      <dgm:spPr/>
      <dgm:t>
        <a:bodyPr/>
        <a:lstStyle/>
        <a:p>
          <a:pPr algn="ctr">
            <a:spcBef>
              <a:spcPts val="600"/>
            </a:spcBef>
            <a:spcAft>
              <a:spcPts val="600"/>
            </a:spcAft>
          </a:pPr>
          <a:r>
            <a:rPr lang="vi-VN" sz="2000" b="1" dirty="0">
              <a:solidFill>
                <a:srgbClr val="FF0000"/>
              </a:solidFill>
              <a:latin typeface="+mj-lt"/>
            </a:rPr>
            <a:t>THỰC </a:t>
          </a:r>
          <a:r>
            <a:rPr lang="vi-VN" sz="2000" b="1" dirty="0" smtClean="0">
              <a:solidFill>
                <a:srgbClr val="FF0000"/>
              </a:solidFill>
              <a:latin typeface="+mj-lt"/>
            </a:rPr>
            <a:t>TRẠNG VÀ </a:t>
          </a:r>
          <a:r>
            <a:rPr lang="vi-VN" sz="2000" b="1" i="0" dirty="0" smtClean="0">
              <a:solidFill>
                <a:srgbClr val="FF0000"/>
              </a:solidFill>
              <a:latin typeface="+mj-lt"/>
            </a:rPr>
            <a:t>NGUYÊN NHÂN</a:t>
          </a:r>
          <a:endParaRPr lang="vi-VN" sz="2000" b="1" dirty="0">
            <a:solidFill>
              <a:srgbClr val="FF0000"/>
            </a:solidFill>
            <a:latin typeface="+mj-lt"/>
          </a:endParaRPr>
        </a:p>
      </dgm:t>
    </dgm:pt>
    <dgm:pt modelId="{DB8CBF45-C5EF-4314-A32A-8AB7D9899843}" type="parTrans" cxnId="{DC85EF0F-8A1D-48F7-95C4-8B18B814D10E}">
      <dgm:prSet/>
      <dgm:spPr/>
      <dgm:t>
        <a:bodyPr/>
        <a:lstStyle/>
        <a:p>
          <a:endParaRPr lang="vi-VN"/>
        </a:p>
      </dgm:t>
    </dgm:pt>
    <dgm:pt modelId="{03E2029A-D35D-4671-8A91-1895C81CEBBB}" type="sibTrans" cxnId="{DC85EF0F-8A1D-48F7-95C4-8B18B814D10E}">
      <dgm:prSet/>
      <dgm:spPr/>
      <dgm:t>
        <a:bodyPr/>
        <a:lstStyle/>
        <a:p>
          <a:endParaRPr lang="vi-VN"/>
        </a:p>
      </dgm:t>
    </dgm:pt>
    <dgm:pt modelId="{5DC01BD7-6F6C-4F3C-A9B1-07FAF043F050}">
      <dgm:prSet phldrT="[Text]" custT="1"/>
      <dgm:spPr/>
      <dgm:t>
        <a:bodyPr/>
        <a:lstStyle/>
        <a:p>
          <a:pPr algn="ctr">
            <a:spcBef>
              <a:spcPts val="600"/>
            </a:spcBef>
            <a:spcAft>
              <a:spcPts val="600"/>
            </a:spcAft>
          </a:pPr>
          <a:r>
            <a:rPr lang="vi-VN" sz="2000" b="1" dirty="0" smtClean="0">
              <a:solidFill>
                <a:srgbClr val="FF0000"/>
              </a:solidFill>
              <a:latin typeface="+mj-lt"/>
            </a:rPr>
            <a:t>BIỆN PHÁP ĐÃ THỰC HIỆN</a:t>
          </a:r>
          <a:endParaRPr lang="vi-VN" sz="2000" b="1" dirty="0">
            <a:solidFill>
              <a:srgbClr val="FF0000"/>
            </a:solidFill>
            <a:latin typeface="+mj-lt"/>
          </a:endParaRPr>
        </a:p>
      </dgm:t>
    </dgm:pt>
    <dgm:pt modelId="{6CA2F08B-10DE-4609-844D-E0CDCFAA0F52}" type="sibTrans" cxnId="{9707C1D0-901C-4811-8E15-427B1816A8A3}">
      <dgm:prSet/>
      <dgm:spPr/>
      <dgm:t>
        <a:bodyPr/>
        <a:lstStyle/>
        <a:p>
          <a:endParaRPr lang="vi-VN"/>
        </a:p>
      </dgm:t>
    </dgm:pt>
    <dgm:pt modelId="{342B6C02-E487-41C2-A33F-F15894198512}" type="parTrans" cxnId="{9707C1D0-901C-4811-8E15-427B1816A8A3}">
      <dgm:prSet/>
      <dgm:spPr/>
      <dgm:t>
        <a:bodyPr/>
        <a:lstStyle/>
        <a:p>
          <a:endParaRPr lang="vi-VN"/>
        </a:p>
      </dgm:t>
    </dgm:pt>
    <dgm:pt modelId="{2CB5D730-483F-479B-AD06-7860CE1C9190}">
      <dgm:prSet phldrT="[Text]" custT="1"/>
      <dgm:spPr/>
      <dgm:t>
        <a:bodyPr/>
        <a:lstStyle/>
        <a:p>
          <a:pPr algn="ctr">
            <a:spcBef>
              <a:spcPts val="600"/>
            </a:spcBef>
            <a:spcAft>
              <a:spcPts val="600"/>
            </a:spcAft>
          </a:pPr>
          <a:r>
            <a:rPr lang="vi-VN" sz="2000" b="1" dirty="0" smtClean="0">
              <a:solidFill>
                <a:srgbClr val="FF0000"/>
              </a:solidFill>
              <a:latin typeface="+mj-lt"/>
            </a:rPr>
            <a:t>HIỆU QUẢ VÀ KHẢ </a:t>
          </a:r>
          <a:r>
            <a:rPr lang="vi-VN" sz="2000" b="1" dirty="0">
              <a:solidFill>
                <a:srgbClr val="FF0000"/>
              </a:solidFill>
              <a:latin typeface="+mj-lt"/>
            </a:rPr>
            <a:t>NĂNG </a:t>
          </a:r>
          <a:br>
            <a:rPr lang="vi-VN" sz="2000" b="1" dirty="0">
              <a:solidFill>
                <a:srgbClr val="FF0000"/>
              </a:solidFill>
              <a:latin typeface="+mj-lt"/>
            </a:rPr>
          </a:br>
          <a:r>
            <a:rPr lang="vi-VN" sz="2000" b="1" dirty="0">
              <a:solidFill>
                <a:srgbClr val="FF0000"/>
              </a:solidFill>
              <a:latin typeface="+mj-lt"/>
            </a:rPr>
            <a:t>ÁP DỤNG</a:t>
          </a:r>
        </a:p>
      </dgm:t>
    </dgm:pt>
    <dgm:pt modelId="{9A0A9A78-C9E5-4629-8EFF-F5CF40D46B9C}" type="parTrans" cxnId="{7BF840A8-85F3-4A4F-8A4A-B4431A27C9BB}">
      <dgm:prSet/>
      <dgm:spPr/>
      <dgm:t>
        <a:bodyPr/>
        <a:lstStyle/>
        <a:p>
          <a:endParaRPr lang="vi-VN"/>
        </a:p>
      </dgm:t>
    </dgm:pt>
    <dgm:pt modelId="{0266E0D3-F121-4BF6-990A-43F4948CD691}" type="sibTrans" cxnId="{7BF840A8-85F3-4A4F-8A4A-B4431A27C9BB}">
      <dgm:prSet/>
      <dgm:spPr/>
      <dgm:t>
        <a:bodyPr/>
        <a:lstStyle/>
        <a:p>
          <a:endParaRPr lang="vi-VN"/>
        </a:p>
      </dgm:t>
    </dgm:pt>
    <dgm:pt modelId="{0DFABEDC-1133-496C-9AF7-00903C778768}" type="pres">
      <dgm:prSet presAssocID="{26634724-7B9A-46AA-BC5B-72D7CD763A81}" presName="arrowDiagram" presStyleCnt="0">
        <dgm:presLayoutVars>
          <dgm:chMax val="5"/>
          <dgm:dir/>
          <dgm:resizeHandles val="exact"/>
        </dgm:presLayoutVars>
      </dgm:prSet>
      <dgm:spPr/>
    </dgm:pt>
    <dgm:pt modelId="{034A5505-7928-4836-BC1E-B35A53D56278}" type="pres">
      <dgm:prSet presAssocID="{26634724-7B9A-46AA-BC5B-72D7CD763A81}" presName="arrow" presStyleLbl="bgShp" presStyleIdx="0" presStyleCnt="1" custScaleY="105602" custLinFactNeighborX="3368" custLinFactNeighborY="-5158"/>
      <dgm:spPr/>
    </dgm:pt>
    <dgm:pt modelId="{C9D4D25F-B697-4312-81D8-00EE4555B4A1}" type="pres">
      <dgm:prSet presAssocID="{26634724-7B9A-46AA-BC5B-72D7CD763A81}" presName="arrowDiagram3" presStyleCnt="0"/>
      <dgm:spPr/>
    </dgm:pt>
    <dgm:pt modelId="{A2C4709A-26D3-46B9-BA9B-C0E44CCAB47B}" type="pres">
      <dgm:prSet presAssocID="{2F0F82B2-0187-454A-8CC7-8C0033EDC43C}" presName="bullet3a" presStyleLbl="node1" presStyleIdx="0" presStyleCnt="3" custLinFactX="1942" custLinFactY="-24043" custLinFactNeighborX="100000" custLinFactNeighborY="-100000"/>
      <dgm:spPr/>
    </dgm:pt>
    <dgm:pt modelId="{ACA1BB3B-7027-4E43-B8D8-955F517C092E}" type="pres">
      <dgm:prSet presAssocID="{2F0F82B2-0187-454A-8CC7-8C0033EDC43C}" presName="textBox3a" presStyleLbl="revTx" presStyleIdx="0" presStyleCnt="3" custLinFactNeighborX="-34761" custLinFactNeighborY="1106">
        <dgm:presLayoutVars>
          <dgm:bulletEnabled val="1"/>
        </dgm:presLayoutVars>
      </dgm:prSet>
      <dgm:spPr/>
      <dgm:t>
        <a:bodyPr/>
        <a:lstStyle/>
        <a:p>
          <a:endParaRPr lang="en-US"/>
        </a:p>
      </dgm:t>
    </dgm:pt>
    <dgm:pt modelId="{C19B1A73-FEBC-43C2-855C-FE22136368DB}" type="pres">
      <dgm:prSet presAssocID="{5DC01BD7-6F6C-4F3C-A9B1-07FAF043F050}" presName="bullet3b" presStyleLbl="node1" presStyleIdx="1" presStyleCnt="3" custLinFactNeighborX="53993" custLinFactNeighborY="-8775"/>
      <dgm:spPr/>
    </dgm:pt>
    <dgm:pt modelId="{C67E76A6-5493-46E7-B8D6-10E6AAF5AC1C}" type="pres">
      <dgm:prSet presAssocID="{5DC01BD7-6F6C-4F3C-A9B1-07FAF043F050}" presName="textBox3b" presStyleLbl="revTx" presStyleIdx="1" presStyleCnt="3" custLinFactNeighborX="-35311" custLinFactNeighborY="10404">
        <dgm:presLayoutVars>
          <dgm:bulletEnabled val="1"/>
        </dgm:presLayoutVars>
      </dgm:prSet>
      <dgm:spPr/>
      <dgm:t>
        <a:bodyPr/>
        <a:lstStyle/>
        <a:p>
          <a:endParaRPr lang="en-US"/>
        </a:p>
      </dgm:t>
    </dgm:pt>
    <dgm:pt modelId="{7C36BD58-29A4-445A-8920-F046184383F9}" type="pres">
      <dgm:prSet presAssocID="{2CB5D730-483F-479B-AD06-7860CE1C9190}" presName="bullet3c" presStyleLbl="node1" presStyleIdx="2" presStyleCnt="3"/>
      <dgm:spPr/>
    </dgm:pt>
    <dgm:pt modelId="{2F3526CF-D863-4D4F-BCC9-17585A831BF0}" type="pres">
      <dgm:prSet presAssocID="{2CB5D730-483F-479B-AD06-7860CE1C9190}" presName="textBox3c" presStyleLbl="revTx" presStyleIdx="2" presStyleCnt="3" custLinFactNeighborX="-49063" custLinFactNeighborY="8115">
        <dgm:presLayoutVars>
          <dgm:bulletEnabled val="1"/>
        </dgm:presLayoutVars>
      </dgm:prSet>
      <dgm:spPr/>
      <dgm:t>
        <a:bodyPr/>
        <a:lstStyle/>
        <a:p>
          <a:endParaRPr lang="en-US"/>
        </a:p>
      </dgm:t>
    </dgm:pt>
  </dgm:ptLst>
  <dgm:cxnLst>
    <dgm:cxn modelId="{9707C1D0-901C-4811-8E15-427B1816A8A3}" srcId="{26634724-7B9A-46AA-BC5B-72D7CD763A81}" destId="{5DC01BD7-6F6C-4F3C-A9B1-07FAF043F050}" srcOrd="1" destOrd="0" parTransId="{342B6C02-E487-41C2-A33F-F15894198512}" sibTransId="{6CA2F08B-10DE-4609-844D-E0CDCFAA0F52}"/>
    <dgm:cxn modelId="{01465C94-F8E8-4A9B-ABA5-61F2EE254701}" type="presOf" srcId="{5DC01BD7-6F6C-4F3C-A9B1-07FAF043F050}" destId="{C67E76A6-5493-46E7-B8D6-10E6AAF5AC1C}" srcOrd="0" destOrd="0" presId="urn:microsoft.com/office/officeart/2005/8/layout/arrow2"/>
    <dgm:cxn modelId="{7BF840A8-85F3-4A4F-8A4A-B4431A27C9BB}" srcId="{26634724-7B9A-46AA-BC5B-72D7CD763A81}" destId="{2CB5D730-483F-479B-AD06-7860CE1C9190}" srcOrd="2" destOrd="0" parTransId="{9A0A9A78-C9E5-4629-8EFF-F5CF40D46B9C}" sibTransId="{0266E0D3-F121-4BF6-990A-43F4948CD691}"/>
    <dgm:cxn modelId="{2611A8DF-A981-4F21-9885-A7D0C6280BF2}" type="presOf" srcId="{2CB5D730-483F-479B-AD06-7860CE1C9190}" destId="{2F3526CF-D863-4D4F-BCC9-17585A831BF0}" srcOrd="0" destOrd="0" presId="urn:microsoft.com/office/officeart/2005/8/layout/arrow2"/>
    <dgm:cxn modelId="{DC85EF0F-8A1D-48F7-95C4-8B18B814D10E}" srcId="{26634724-7B9A-46AA-BC5B-72D7CD763A81}" destId="{2F0F82B2-0187-454A-8CC7-8C0033EDC43C}" srcOrd="0" destOrd="0" parTransId="{DB8CBF45-C5EF-4314-A32A-8AB7D9899843}" sibTransId="{03E2029A-D35D-4671-8A91-1895C81CEBBB}"/>
    <dgm:cxn modelId="{5E48D3F0-D0AD-4481-A903-0F05F7B75EEE}" type="presOf" srcId="{26634724-7B9A-46AA-BC5B-72D7CD763A81}" destId="{0DFABEDC-1133-496C-9AF7-00903C778768}" srcOrd="0" destOrd="0" presId="urn:microsoft.com/office/officeart/2005/8/layout/arrow2"/>
    <dgm:cxn modelId="{E866B596-A182-482C-BBFF-4FE8013946D7}" type="presOf" srcId="{2F0F82B2-0187-454A-8CC7-8C0033EDC43C}" destId="{ACA1BB3B-7027-4E43-B8D8-955F517C092E}" srcOrd="0" destOrd="0" presId="urn:microsoft.com/office/officeart/2005/8/layout/arrow2"/>
    <dgm:cxn modelId="{9B9129CE-64B8-426D-80F7-9B71E7072B55}" type="presParOf" srcId="{0DFABEDC-1133-496C-9AF7-00903C778768}" destId="{034A5505-7928-4836-BC1E-B35A53D56278}" srcOrd="0" destOrd="0" presId="urn:microsoft.com/office/officeart/2005/8/layout/arrow2"/>
    <dgm:cxn modelId="{41D5755F-4EBB-460C-8168-6F6FA2CD6459}" type="presParOf" srcId="{0DFABEDC-1133-496C-9AF7-00903C778768}" destId="{C9D4D25F-B697-4312-81D8-00EE4555B4A1}" srcOrd="1" destOrd="0" presId="urn:microsoft.com/office/officeart/2005/8/layout/arrow2"/>
    <dgm:cxn modelId="{FD6B341F-AF50-47A4-8B88-2983D26B7FC4}" type="presParOf" srcId="{C9D4D25F-B697-4312-81D8-00EE4555B4A1}" destId="{A2C4709A-26D3-46B9-BA9B-C0E44CCAB47B}" srcOrd="0" destOrd="0" presId="urn:microsoft.com/office/officeart/2005/8/layout/arrow2"/>
    <dgm:cxn modelId="{3291FE29-FB5A-4975-B393-83451F0627D8}" type="presParOf" srcId="{C9D4D25F-B697-4312-81D8-00EE4555B4A1}" destId="{ACA1BB3B-7027-4E43-B8D8-955F517C092E}" srcOrd="1" destOrd="0" presId="urn:microsoft.com/office/officeart/2005/8/layout/arrow2"/>
    <dgm:cxn modelId="{344A956A-6BF4-416F-8572-8F51C9107064}" type="presParOf" srcId="{C9D4D25F-B697-4312-81D8-00EE4555B4A1}" destId="{C19B1A73-FEBC-43C2-855C-FE22136368DB}" srcOrd="2" destOrd="0" presId="urn:microsoft.com/office/officeart/2005/8/layout/arrow2"/>
    <dgm:cxn modelId="{E9C90EBC-35D1-4774-96B9-BD8115E53B06}" type="presParOf" srcId="{C9D4D25F-B697-4312-81D8-00EE4555B4A1}" destId="{C67E76A6-5493-46E7-B8D6-10E6AAF5AC1C}" srcOrd="3" destOrd="0" presId="urn:microsoft.com/office/officeart/2005/8/layout/arrow2"/>
    <dgm:cxn modelId="{06DA5521-0F05-4D1A-A9DA-D95039E01FEF}" type="presParOf" srcId="{C9D4D25F-B697-4312-81D8-00EE4555B4A1}" destId="{7C36BD58-29A4-445A-8920-F046184383F9}" srcOrd="4" destOrd="0" presId="urn:microsoft.com/office/officeart/2005/8/layout/arrow2"/>
    <dgm:cxn modelId="{0670D280-5430-4F3F-8C62-729A0F114D14}" type="presParOf" srcId="{C9D4D25F-B697-4312-81D8-00EE4555B4A1}" destId="{2F3526CF-D863-4D4F-BCC9-17585A831BF0}"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3AA894-77B7-4E4D-A2E4-C297713C286B}" type="doc">
      <dgm:prSet loTypeId="urn:microsoft.com/office/officeart/2005/8/layout/vList3" loCatId="list" qsTypeId="urn:microsoft.com/office/officeart/2005/8/quickstyle/3d1" qsCatId="3D" csTypeId="urn:microsoft.com/office/officeart/2005/8/colors/colorful4" csCatId="colorful" phldr="1"/>
      <dgm:spPr/>
      <dgm:t>
        <a:bodyPr/>
        <a:lstStyle/>
        <a:p>
          <a:endParaRPr lang="en-US"/>
        </a:p>
      </dgm:t>
    </dgm:pt>
    <dgm:pt modelId="{F41C735C-A413-4342-8E21-15032CBE9C05}">
      <dgm:prSet phldrT="[Text]" custT="1"/>
      <dgm:spPr>
        <a:solidFill>
          <a:schemeClr val="accent4">
            <a:lumMod val="20000"/>
            <a:lumOff val="80000"/>
          </a:schemeClr>
        </a:solidFill>
      </dgm:spPr>
      <dgm:t>
        <a:bodyPr/>
        <a:lstStyle/>
        <a:p>
          <a:pPr algn="just"/>
          <a:r>
            <a:rPr lang="en-US" sz="1800" dirty="0" err="1" smtClean="0">
              <a:solidFill>
                <a:schemeClr val="tx1"/>
              </a:solidFill>
              <a:latin typeface="Times New Roman" panose="02020603050405020304" pitchFamily="18" charset="0"/>
              <a:cs typeface="Times New Roman" panose="02020603050405020304" pitchFamily="18" charset="0"/>
            </a:rPr>
            <a:t>Nhà</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trường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luôn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tạo</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kiện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tốt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nhất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về</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trang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thiết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bị</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và</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cơ</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sở</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vật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chất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để</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tôi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hoàn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thành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tốt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nhiệm</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vụ</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dạy</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Đa</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tất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cả</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sinh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yêu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thích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môn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mĩ</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thuật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nhưng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bên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cạnh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đó</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vẫn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còn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một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số</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học</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sinh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chưa</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biết</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cách</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phối</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màu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kỹ</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năng</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vẽ</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màu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còn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nhiều</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hạn</a:t>
          </a:r>
          <a:r>
            <a:rPr lang="en-US" sz="1800" dirty="0" smtClean="0">
              <a:solidFill>
                <a:schemeClr val="tx1"/>
              </a:solidFill>
              <a:latin typeface="Times New Roman" panose="02020603050405020304" pitchFamily="18" charset="0"/>
              <a:cs typeface="Times New Roman" panose="02020603050405020304" pitchFamily="18" charset="0"/>
            </a:rPr>
            <a:t> </a:t>
          </a:r>
          <a:r>
            <a:rPr lang="en-US" sz="1800" dirty="0" err="1" smtClean="0">
              <a:solidFill>
                <a:schemeClr val="tx1"/>
              </a:solidFill>
              <a:latin typeface="Times New Roman" panose="02020603050405020304" pitchFamily="18" charset="0"/>
              <a:cs typeface="Times New Roman" panose="02020603050405020304" pitchFamily="18" charset="0"/>
            </a:rPr>
            <a:t>chế</a:t>
          </a:r>
          <a:r>
            <a:rPr lang="en-US" sz="1800" dirty="0" smtClean="0">
              <a:solidFill>
                <a:schemeClr val="tx1"/>
              </a:solidFill>
              <a:latin typeface="Times New Roman" panose="02020603050405020304" pitchFamily="18" charset="0"/>
              <a:cs typeface="Times New Roman" panose="02020603050405020304" pitchFamily="18" charset="0"/>
            </a:rPr>
            <a:t>.</a:t>
          </a:r>
          <a:endParaRPr lang="vi-VN" sz="1800" b="1" dirty="0">
            <a:solidFill>
              <a:schemeClr val="tx1"/>
            </a:solidFill>
            <a:latin typeface="Times New Roman" panose="02020603050405020304" pitchFamily="18" charset="0"/>
            <a:cs typeface="Times New Roman" panose="02020603050405020304" pitchFamily="18" charset="0"/>
          </a:endParaRPr>
        </a:p>
      </dgm:t>
    </dgm:pt>
    <dgm:pt modelId="{5C5E9968-F82E-4DFE-99DF-481FAB699B71}" type="sibTrans" cxnId="{5C82BB19-D9D8-4C3B-A8D2-33CF570AAE06}">
      <dgm:prSet/>
      <dgm:spPr/>
      <dgm:t>
        <a:bodyPr/>
        <a:lstStyle/>
        <a:p>
          <a:pPr algn="l"/>
          <a:endParaRPr lang="vi-VN" sz="2200">
            <a:latin typeface="+mj-lt"/>
          </a:endParaRPr>
        </a:p>
      </dgm:t>
    </dgm:pt>
    <dgm:pt modelId="{440950D5-8076-40BA-ABE1-E03CB7E00774}" type="parTrans" cxnId="{5C82BB19-D9D8-4C3B-A8D2-33CF570AAE06}">
      <dgm:prSet/>
      <dgm:spPr/>
      <dgm:t>
        <a:bodyPr/>
        <a:lstStyle/>
        <a:p>
          <a:pPr algn="l"/>
          <a:endParaRPr lang="vi-VN" sz="2200">
            <a:latin typeface="+mj-lt"/>
          </a:endParaRPr>
        </a:p>
      </dgm:t>
    </dgm:pt>
    <dgm:pt modelId="{E360C73A-460B-4DDA-B07C-6E928B91EDC6}">
      <dgm:prSet custT="1"/>
      <dgm:spPr>
        <a:solidFill>
          <a:schemeClr val="accent1">
            <a:lumMod val="60000"/>
            <a:lumOff val="40000"/>
          </a:schemeClr>
        </a:solidFill>
      </dgm:spPr>
      <dgm:t>
        <a:bodyPr/>
        <a:lstStyle/>
        <a:p>
          <a:pPr algn="just"/>
          <a:r>
            <a:rPr lang="vi-VN" sz="1800" dirty="0" smtClean="0">
              <a:solidFill>
                <a:schemeClr val="tx1"/>
              </a:solidFill>
              <a:latin typeface="+mj-lt"/>
            </a:rPr>
            <a:t>Bản thân là giáo viên đã có hơn 10 năm kinh nghiệm, tuy nhiên kiến thức về màu sắc và kỹ năng sử dụng màu là vô cùng phong phú, đòi hỏi người giáo viên phải thường xuyên rèn luyện cho bản thân và học hỏi nhiều phương pháp mới để giúp học sinh đạt được những hiệu quả cần thiết.</a:t>
          </a:r>
          <a:endParaRPr lang="vi-VN" sz="1800" dirty="0">
            <a:solidFill>
              <a:schemeClr val="tx1"/>
            </a:solidFill>
            <a:latin typeface="+mj-lt"/>
            <a:cs typeface="Times New Roman" panose="02020603050405020304" pitchFamily="18" charset="0"/>
          </a:endParaRPr>
        </a:p>
      </dgm:t>
    </dgm:pt>
    <dgm:pt modelId="{119524FE-AC51-4B0E-A057-93D647B4E693}" type="parTrans" cxnId="{A6D6E39B-8238-4142-A4F5-E39D1B56487A}">
      <dgm:prSet/>
      <dgm:spPr/>
      <dgm:t>
        <a:bodyPr/>
        <a:lstStyle/>
        <a:p>
          <a:endParaRPr lang="en-US"/>
        </a:p>
      </dgm:t>
    </dgm:pt>
    <dgm:pt modelId="{4029C591-A551-432A-AE1F-2239C8A006E6}" type="sibTrans" cxnId="{A6D6E39B-8238-4142-A4F5-E39D1B56487A}">
      <dgm:prSet/>
      <dgm:spPr/>
      <dgm:t>
        <a:bodyPr/>
        <a:lstStyle/>
        <a:p>
          <a:endParaRPr lang="en-US"/>
        </a:p>
      </dgm:t>
    </dgm:pt>
    <dgm:pt modelId="{0F443EB8-1CA3-4CDE-AB1C-6FF774165C01}" type="pres">
      <dgm:prSet presAssocID="{A43AA894-77B7-4E4D-A2E4-C297713C286B}" presName="linearFlow" presStyleCnt="0">
        <dgm:presLayoutVars>
          <dgm:dir/>
          <dgm:resizeHandles val="exact"/>
        </dgm:presLayoutVars>
      </dgm:prSet>
      <dgm:spPr/>
      <dgm:t>
        <a:bodyPr/>
        <a:lstStyle/>
        <a:p>
          <a:endParaRPr lang="en-US"/>
        </a:p>
      </dgm:t>
    </dgm:pt>
    <dgm:pt modelId="{C3FD634B-46C9-48B3-991B-4D56E5E6251D}" type="pres">
      <dgm:prSet presAssocID="{F41C735C-A413-4342-8E21-15032CBE9C05}" presName="composite" presStyleCnt="0"/>
      <dgm:spPr/>
    </dgm:pt>
    <dgm:pt modelId="{A71790AA-B168-40CE-B3CB-56B0E6A6AE14}" type="pres">
      <dgm:prSet presAssocID="{F41C735C-A413-4342-8E21-15032CBE9C05}" presName="imgShp" presStyleLbl="fgImgPlace1" presStyleIdx="0" presStyleCnt="2" custLinFactY="-100000" custLinFactNeighborX="-49482" custLinFactNeighborY="-103552"/>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8702B19-80AF-48AC-8D9A-F2D07A7364CC}" type="pres">
      <dgm:prSet presAssocID="{F41C735C-A413-4342-8E21-15032CBE9C05}" presName="txShp" presStyleLbl="node1" presStyleIdx="0" presStyleCnt="2" custScaleX="108319" custScaleY="160257" custLinFactNeighborX="4678" custLinFactNeighborY="-3113">
        <dgm:presLayoutVars>
          <dgm:bulletEnabled val="1"/>
        </dgm:presLayoutVars>
      </dgm:prSet>
      <dgm:spPr/>
      <dgm:t>
        <a:bodyPr/>
        <a:lstStyle/>
        <a:p>
          <a:endParaRPr lang="en-US"/>
        </a:p>
      </dgm:t>
    </dgm:pt>
    <dgm:pt modelId="{9676D3FF-D9B6-4F92-9357-08F12D9CE3A8}" type="pres">
      <dgm:prSet presAssocID="{5C5E9968-F82E-4DFE-99DF-481FAB699B71}" presName="spacing" presStyleCnt="0"/>
      <dgm:spPr/>
    </dgm:pt>
    <dgm:pt modelId="{23F6A7A6-252B-4C8C-996A-579408261256}" type="pres">
      <dgm:prSet presAssocID="{E360C73A-460B-4DDA-B07C-6E928B91EDC6}" presName="composite" presStyleCnt="0"/>
      <dgm:spPr/>
    </dgm:pt>
    <dgm:pt modelId="{B0B3E84C-3DA9-45EF-811B-3D259B5DFE59}" type="pres">
      <dgm:prSet presAssocID="{E360C73A-460B-4DDA-B07C-6E928B91EDC6}" presName="imgShp" presStyleLbl="fgImgPlace1" presStyleIdx="1" presStyleCnt="2" custLinFactNeighborX="-49707" custLinFactNeighborY="332"/>
      <dgm:spPr>
        <a:blipFill rotWithShape="1">
          <a:blip xmlns:r="http://schemas.openxmlformats.org/officeDocument/2006/relationships" r:embed="rId2"/>
          <a:stretch>
            <a:fillRect/>
          </a:stretch>
        </a:blipFill>
      </dgm:spPr>
      <dgm:t>
        <a:bodyPr/>
        <a:lstStyle/>
        <a:p>
          <a:endParaRPr lang="en-US"/>
        </a:p>
      </dgm:t>
    </dgm:pt>
    <dgm:pt modelId="{F1655DEA-0C7D-4D08-8D74-D313635CA72A}" type="pres">
      <dgm:prSet presAssocID="{E360C73A-460B-4DDA-B07C-6E928B91EDC6}" presName="txShp" presStyleLbl="node1" presStyleIdx="1" presStyleCnt="2" custScaleX="107195" custScaleY="165724" custLinFactNeighborX="5634" custLinFactNeighborY="-10872">
        <dgm:presLayoutVars>
          <dgm:bulletEnabled val="1"/>
        </dgm:presLayoutVars>
      </dgm:prSet>
      <dgm:spPr/>
      <dgm:t>
        <a:bodyPr/>
        <a:lstStyle/>
        <a:p>
          <a:endParaRPr lang="en-US"/>
        </a:p>
      </dgm:t>
    </dgm:pt>
  </dgm:ptLst>
  <dgm:cxnLst>
    <dgm:cxn modelId="{5C82BB19-D9D8-4C3B-A8D2-33CF570AAE06}" srcId="{A43AA894-77B7-4E4D-A2E4-C297713C286B}" destId="{F41C735C-A413-4342-8E21-15032CBE9C05}" srcOrd="0" destOrd="0" parTransId="{440950D5-8076-40BA-ABE1-E03CB7E00774}" sibTransId="{5C5E9968-F82E-4DFE-99DF-481FAB699B71}"/>
    <dgm:cxn modelId="{687F9B88-C4FC-41DE-8743-0CA49FE006CD}" type="presOf" srcId="{E360C73A-460B-4DDA-B07C-6E928B91EDC6}" destId="{F1655DEA-0C7D-4D08-8D74-D313635CA72A}" srcOrd="0" destOrd="0" presId="urn:microsoft.com/office/officeart/2005/8/layout/vList3"/>
    <dgm:cxn modelId="{A6D6E39B-8238-4142-A4F5-E39D1B56487A}" srcId="{A43AA894-77B7-4E4D-A2E4-C297713C286B}" destId="{E360C73A-460B-4DDA-B07C-6E928B91EDC6}" srcOrd="1" destOrd="0" parTransId="{119524FE-AC51-4B0E-A057-93D647B4E693}" sibTransId="{4029C591-A551-432A-AE1F-2239C8A006E6}"/>
    <dgm:cxn modelId="{1193CD9D-EFCB-429E-B3D8-67E83E6E0424}" type="presOf" srcId="{A43AA894-77B7-4E4D-A2E4-C297713C286B}" destId="{0F443EB8-1CA3-4CDE-AB1C-6FF774165C01}" srcOrd="0" destOrd="0" presId="urn:microsoft.com/office/officeart/2005/8/layout/vList3"/>
    <dgm:cxn modelId="{B3449D69-3425-4AF1-9A66-F0C77B13D6B3}" type="presOf" srcId="{F41C735C-A413-4342-8E21-15032CBE9C05}" destId="{78702B19-80AF-48AC-8D9A-F2D07A7364CC}" srcOrd="0" destOrd="0" presId="urn:microsoft.com/office/officeart/2005/8/layout/vList3"/>
    <dgm:cxn modelId="{772E87EF-3A0D-4E06-8144-5621EE24E34D}" type="presParOf" srcId="{0F443EB8-1CA3-4CDE-AB1C-6FF774165C01}" destId="{C3FD634B-46C9-48B3-991B-4D56E5E6251D}" srcOrd="0" destOrd="0" presId="urn:microsoft.com/office/officeart/2005/8/layout/vList3"/>
    <dgm:cxn modelId="{6EDD8401-4778-4A75-8115-357C01C0F1AF}" type="presParOf" srcId="{C3FD634B-46C9-48B3-991B-4D56E5E6251D}" destId="{A71790AA-B168-40CE-B3CB-56B0E6A6AE14}" srcOrd="0" destOrd="0" presId="urn:microsoft.com/office/officeart/2005/8/layout/vList3"/>
    <dgm:cxn modelId="{7395F9BA-7EA9-4C68-A4D5-4CBC37FD6A34}" type="presParOf" srcId="{C3FD634B-46C9-48B3-991B-4D56E5E6251D}" destId="{78702B19-80AF-48AC-8D9A-F2D07A7364CC}" srcOrd="1" destOrd="0" presId="urn:microsoft.com/office/officeart/2005/8/layout/vList3"/>
    <dgm:cxn modelId="{4888AE31-1A92-456B-88FC-785644480B71}" type="presParOf" srcId="{0F443EB8-1CA3-4CDE-AB1C-6FF774165C01}" destId="{9676D3FF-D9B6-4F92-9357-08F12D9CE3A8}" srcOrd="1" destOrd="0" presId="urn:microsoft.com/office/officeart/2005/8/layout/vList3"/>
    <dgm:cxn modelId="{491A31F6-F4CF-48BB-B98B-3CDD10F7711A}" type="presParOf" srcId="{0F443EB8-1CA3-4CDE-AB1C-6FF774165C01}" destId="{23F6A7A6-252B-4C8C-996A-579408261256}" srcOrd="2" destOrd="0" presId="urn:microsoft.com/office/officeart/2005/8/layout/vList3"/>
    <dgm:cxn modelId="{A95DBBD5-90AC-414B-87EE-DC470EA56C2C}" type="presParOf" srcId="{23F6A7A6-252B-4C8C-996A-579408261256}" destId="{B0B3E84C-3DA9-45EF-811B-3D259B5DFE59}" srcOrd="0" destOrd="0" presId="urn:microsoft.com/office/officeart/2005/8/layout/vList3"/>
    <dgm:cxn modelId="{EB001065-8DD1-4615-A998-6D1CF9E2826C}" type="presParOf" srcId="{23F6A7A6-252B-4C8C-996A-579408261256}" destId="{F1655DEA-0C7D-4D08-8D74-D313635CA72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943D93-3E2A-4785-AEEB-7F4DC2F897B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43AD7E1A-ED33-4288-90AE-2CB1D9FAAC3B}">
      <dgm:prSet phldrT="[Text]" custT="1"/>
      <dgm:spPr>
        <a:solidFill>
          <a:schemeClr val="accent1">
            <a:lumMod val="40000"/>
            <a:lumOff val="60000"/>
          </a:schemeClr>
        </a:solidFill>
      </dgm:spPr>
      <dgm:t>
        <a:bodyPr/>
        <a:lstStyle/>
        <a:p>
          <a:pPr algn="just"/>
          <a:r>
            <a:rPr lang="en-US" sz="2000" dirty="0" err="1" smtClean="0">
              <a:solidFill>
                <a:schemeClr val="tx1"/>
              </a:solidFill>
              <a:latin typeface="Times New Roman" panose="02020603050405020304" pitchFamily="18" charset="0"/>
              <a:cs typeface="Times New Roman" panose="02020603050405020304" pitchFamily="18" charset="0"/>
            </a:rPr>
            <a:t>Việc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sử</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dụng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sáp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học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sinh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còn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nhiều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hạn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chế</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chưa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đúng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phương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pháp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Đối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với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học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sinh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lớp</a:t>
          </a:r>
          <a:r>
            <a:rPr lang="en-US" sz="2000" dirty="0" smtClean="0">
              <a:solidFill>
                <a:schemeClr val="tx1"/>
              </a:solidFill>
              <a:latin typeface="Times New Roman" panose="02020603050405020304" pitchFamily="18" charset="0"/>
              <a:cs typeface="Times New Roman" panose="02020603050405020304" pitchFamily="18" charset="0"/>
            </a:rPr>
            <a:t> 1, 2</a:t>
          </a:r>
          <a:r>
            <a:rPr lang="vi-VN" sz="2000" dirty="0" smtClean="0">
              <a:solidFill>
                <a:schemeClr val="tx1"/>
              </a:solidFill>
              <a:latin typeface="Times New Roman" panose="02020603050405020304" pitchFamily="18" charset="0"/>
              <a:cs typeface="Times New Roman" panose="02020603050405020304" pitchFamily="18" charset="0"/>
            </a:rPr>
            <a:t>, 3</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tạm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chấp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nhận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vẽ</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tự</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nhiên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theo</a:t>
          </a:r>
          <a:r>
            <a:rPr lang="en-US" sz="2000" dirty="0" smtClean="0">
              <a:solidFill>
                <a:schemeClr val="tx1"/>
              </a:solidFill>
              <a:latin typeface="Times New Roman" panose="02020603050405020304" pitchFamily="18" charset="0"/>
              <a:cs typeface="Times New Roman" panose="02020603050405020304" pitchFamily="18" charset="0"/>
            </a:rPr>
            <a:t> ý </a:t>
          </a:r>
          <a:r>
            <a:rPr lang="en-US" sz="2000" dirty="0" err="1" smtClean="0">
              <a:solidFill>
                <a:schemeClr val="tx1"/>
              </a:solidFill>
              <a:latin typeface="Times New Roman" panose="02020603050405020304" pitchFamily="18" charset="0"/>
              <a:cs typeface="Times New Roman" panose="02020603050405020304" pitchFamily="18" charset="0"/>
            </a:rPr>
            <a:t>thích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nhưng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lớp</a:t>
          </a:r>
          <a:r>
            <a:rPr lang="en-US" sz="2000" dirty="0" smtClean="0">
              <a:solidFill>
                <a:schemeClr val="tx1"/>
              </a:solidFill>
              <a:latin typeface="Times New Roman" panose="02020603050405020304" pitchFamily="18" charset="0"/>
              <a:cs typeface="Times New Roman" panose="02020603050405020304" pitchFamily="18" charset="0"/>
            </a:rPr>
            <a:t> </a:t>
          </a:r>
          <a:r>
            <a:rPr lang="vi-VN" sz="2000" dirty="0" smtClean="0">
              <a:solidFill>
                <a:schemeClr val="tx1"/>
              </a:solidFill>
              <a:latin typeface="Times New Roman" panose="02020603050405020304" pitchFamily="18" charset="0"/>
              <a:cs typeface="Times New Roman" panose="02020603050405020304" pitchFamily="18" charset="0"/>
            </a:rPr>
            <a:t>4</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trở</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lên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thì</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cần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phải</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được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kỹ</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năng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vẽ</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phù</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hợp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theo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chủ</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đề</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dgm:t>
    </dgm:pt>
    <dgm:pt modelId="{86F4E480-4B6E-447F-A672-95DC771DD292}" type="parTrans" cxnId="{7DD6BFE1-7A33-4288-AAC9-08E13ACD8E39}">
      <dgm:prSet/>
      <dgm:spPr/>
      <dgm:t>
        <a:bodyPr/>
        <a:lstStyle/>
        <a:p>
          <a:endParaRPr lang="en-US"/>
        </a:p>
      </dgm:t>
    </dgm:pt>
    <dgm:pt modelId="{F3CE7AD5-C0F0-4F61-BE7B-52ADAF6549F8}" type="sibTrans" cxnId="{7DD6BFE1-7A33-4288-AAC9-08E13ACD8E39}">
      <dgm:prSet/>
      <dgm:spPr/>
      <dgm:t>
        <a:bodyPr/>
        <a:lstStyle/>
        <a:p>
          <a:endParaRPr lang="en-US"/>
        </a:p>
      </dgm:t>
    </dgm:pt>
    <dgm:pt modelId="{142DDF71-1DE9-4708-965A-EF63BB5D945D}">
      <dgm:prSet phldrT="[Text]" custT="1"/>
      <dgm:spPr>
        <a:solidFill>
          <a:schemeClr val="accent1">
            <a:lumMod val="40000"/>
            <a:lumOff val="60000"/>
          </a:schemeClr>
        </a:solidFill>
      </dgm:spPr>
      <dgm:t>
        <a:bodyPr/>
        <a:lstStyle/>
        <a:p>
          <a:pPr algn="just"/>
          <a:r>
            <a:rPr lang="en-US" sz="2000" dirty="0" err="1" smtClean="0">
              <a:solidFill>
                <a:schemeClr val="tx1"/>
              </a:solidFill>
              <a:latin typeface="Times New Roman" panose="02020603050405020304" pitchFamily="18" charset="0"/>
              <a:cs typeface="Times New Roman" panose="02020603050405020304" pitchFamily="18" charset="0"/>
            </a:rPr>
            <a:t>Hiện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nhà</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trường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đã</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phòng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chức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năng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mỹ</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thuật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nhưng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màu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vẽ</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học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sinh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còn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thiếu</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thốn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chưa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đầy</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đủ</a:t>
          </a:r>
          <a:r>
            <a:rPr lang="en-US" sz="2000" dirty="0" smtClean="0">
              <a:solidFill>
                <a:schemeClr val="tx1"/>
              </a:solidFill>
              <a:latin typeface="Times New Roman" panose="02020603050405020304" pitchFamily="18" charset="0"/>
              <a:cs typeface="Times New Roman" panose="02020603050405020304" pitchFamily="18" charset="0"/>
            </a:rPr>
            <a:t>. Do </a:t>
          </a:r>
          <a:r>
            <a:rPr lang="en-US" sz="2000" dirty="0" err="1" smtClean="0">
              <a:solidFill>
                <a:schemeClr val="tx1"/>
              </a:solidFill>
              <a:latin typeface="Times New Roman" panose="02020603050405020304" pitchFamily="18" charset="0"/>
              <a:cs typeface="Times New Roman" panose="02020603050405020304" pitchFamily="18" charset="0"/>
            </a:rPr>
            <a:t>hoàn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cảnh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gia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đình</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một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số</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còn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khó</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khăn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nên</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chưa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trang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bị</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đủ</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dụng</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cụ</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học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tập</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để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phục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vụ</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cho</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việc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học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mỹ</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thuật</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của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các</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em</a:t>
          </a:r>
          <a:r>
            <a:rPr lang="en-US" sz="2000" dirty="0" smtClean="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dgm:t>
    </dgm:pt>
    <dgm:pt modelId="{DD32A724-F477-4DA3-91FE-842BE538FBB0}" type="sibTrans" cxnId="{1D6CC6DA-EE56-4541-B236-0A1C402EF540}">
      <dgm:prSet/>
      <dgm:spPr/>
      <dgm:t>
        <a:bodyPr/>
        <a:lstStyle/>
        <a:p>
          <a:endParaRPr lang="en-US"/>
        </a:p>
      </dgm:t>
    </dgm:pt>
    <dgm:pt modelId="{DFFB2532-1204-49E4-9637-3E0D5033C791}" type="parTrans" cxnId="{1D6CC6DA-EE56-4541-B236-0A1C402EF540}">
      <dgm:prSet/>
      <dgm:spPr/>
      <dgm:t>
        <a:bodyPr/>
        <a:lstStyle/>
        <a:p>
          <a:endParaRPr lang="en-US"/>
        </a:p>
      </dgm:t>
    </dgm:pt>
    <dgm:pt modelId="{5FB654FF-341B-4A31-8ABF-B1DDB3EF5B57}" type="pres">
      <dgm:prSet presAssocID="{6C943D93-3E2A-4785-AEEB-7F4DC2F897B0}" presName="Name0" presStyleCnt="0">
        <dgm:presLayoutVars>
          <dgm:dir/>
          <dgm:resizeHandles val="exact"/>
        </dgm:presLayoutVars>
      </dgm:prSet>
      <dgm:spPr/>
      <dgm:t>
        <a:bodyPr/>
        <a:lstStyle/>
        <a:p>
          <a:endParaRPr lang="en-US"/>
        </a:p>
      </dgm:t>
    </dgm:pt>
    <dgm:pt modelId="{CB7F7A62-5014-4A63-A8BC-6671192D78AE}" type="pres">
      <dgm:prSet presAssocID="{142DDF71-1DE9-4708-965A-EF63BB5D945D}" presName="node" presStyleLbl="node1" presStyleIdx="0" presStyleCnt="2" custScaleX="252394" custScaleY="92181" custRadScaleRad="74447" custRadScaleInc="6521">
        <dgm:presLayoutVars>
          <dgm:bulletEnabled val="1"/>
        </dgm:presLayoutVars>
      </dgm:prSet>
      <dgm:spPr/>
      <dgm:t>
        <a:bodyPr/>
        <a:lstStyle/>
        <a:p>
          <a:endParaRPr lang="en-US"/>
        </a:p>
      </dgm:t>
    </dgm:pt>
    <dgm:pt modelId="{CFC08294-9BFF-4C55-957F-8B0B26E570FE}" type="pres">
      <dgm:prSet presAssocID="{DD32A724-F477-4DA3-91FE-842BE538FBB0}" presName="sibTrans" presStyleLbl="sibTrans2D1" presStyleIdx="0" presStyleCnt="2" custAng="161436" custScaleX="120707" custLinFactX="900343" custLinFactY="210634" custLinFactNeighborX="1000000" custLinFactNeighborY="300000"/>
      <dgm:spPr/>
      <dgm:t>
        <a:bodyPr/>
        <a:lstStyle/>
        <a:p>
          <a:endParaRPr lang="en-US"/>
        </a:p>
      </dgm:t>
    </dgm:pt>
    <dgm:pt modelId="{AF9FF60A-2F78-4B38-96B5-4A480FAF6469}" type="pres">
      <dgm:prSet presAssocID="{DD32A724-F477-4DA3-91FE-842BE538FBB0}" presName="connectorText" presStyleLbl="sibTrans2D1" presStyleIdx="0" presStyleCnt="2"/>
      <dgm:spPr/>
      <dgm:t>
        <a:bodyPr/>
        <a:lstStyle/>
        <a:p>
          <a:endParaRPr lang="en-US"/>
        </a:p>
      </dgm:t>
    </dgm:pt>
    <dgm:pt modelId="{1C5D8AB4-AE13-406B-9FED-1706D61E9BE1}" type="pres">
      <dgm:prSet presAssocID="{43AD7E1A-ED33-4288-90AE-2CB1D9FAAC3B}" presName="node" presStyleLbl="node1" presStyleIdx="1" presStyleCnt="2" custScaleX="257163" custScaleY="109319" custRadScaleRad="35702" custRadScaleInc="-12843">
        <dgm:presLayoutVars>
          <dgm:bulletEnabled val="1"/>
        </dgm:presLayoutVars>
      </dgm:prSet>
      <dgm:spPr/>
      <dgm:t>
        <a:bodyPr/>
        <a:lstStyle/>
        <a:p>
          <a:endParaRPr lang="en-US"/>
        </a:p>
      </dgm:t>
    </dgm:pt>
    <dgm:pt modelId="{C3A4DD39-C39F-4C2E-B52E-75D2A32F959B}" type="pres">
      <dgm:prSet presAssocID="{F3CE7AD5-C0F0-4F61-BE7B-52ADAF6549F8}" presName="sibTrans" presStyleLbl="sibTrans2D1" presStyleIdx="1" presStyleCnt="2" custAng="21335678" custScaleX="121037" custLinFactX="800000" custLinFactY="211755" custLinFactNeighborX="860900" custLinFactNeighborY="300000"/>
      <dgm:spPr/>
      <dgm:t>
        <a:bodyPr/>
        <a:lstStyle/>
        <a:p>
          <a:endParaRPr lang="en-US"/>
        </a:p>
      </dgm:t>
    </dgm:pt>
    <dgm:pt modelId="{EFCF6FF1-F0DC-47C8-BF84-A5BE40200844}" type="pres">
      <dgm:prSet presAssocID="{F3CE7AD5-C0F0-4F61-BE7B-52ADAF6549F8}" presName="connectorText" presStyleLbl="sibTrans2D1" presStyleIdx="1" presStyleCnt="2"/>
      <dgm:spPr/>
      <dgm:t>
        <a:bodyPr/>
        <a:lstStyle/>
        <a:p>
          <a:endParaRPr lang="en-US"/>
        </a:p>
      </dgm:t>
    </dgm:pt>
  </dgm:ptLst>
  <dgm:cxnLst>
    <dgm:cxn modelId="{DE8C6586-30D7-4FFB-85F3-5DCAB7CA29C6}" type="presOf" srcId="{142DDF71-1DE9-4708-965A-EF63BB5D945D}" destId="{CB7F7A62-5014-4A63-A8BC-6671192D78AE}" srcOrd="0" destOrd="0" presId="urn:microsoft.com/office/officeart/2005/8/layout/cycle7"/>
    <dgm:cxn modelId="{962AE593-E21A-412D-A820-DE2594BB829B}" type="presOf" srcId="{F3CE7AD5-C0F0-4F61-BE7B-52ADAF6549F8}" destId="{EFCF6FF1-F0DC-47C8-BF84-A5BE40200844}" srcOrd="1" destOrd="0" presId="urn:microsoft.com/office/officeart/2005/8/layout/cycle7"/>
    <dgm:cxn modelId="{920B0575-9C3C-4D87-B28C-C02811DEC270}" type="presOf" srcId="{43AD7E1A-ED33-4288-90AE-2CB1D9FAAC3B}" destId="{1C5D8AB4-AE13-406B-9FED-1706D61E9BE1}" srcOrd="0" destOrd="0" presId="urn:microsoft.com/office/officeart/2005/8/layout/cycle7"/>
    <dgm:cxn modelId="{82580826-6494-4785-8611-1C3807EBE65D}" type="presOf" srcId="{6C943D93-3E2A-4785-AEEB-7F4DC2F897B0}" destId="{5FB654FF-341B-4A31-8ABF-B1DDB3EF5B57}" srcOrd="0" destOrd="0" presId="urn:microsoft.com/office/officeart/2005/8/layout/cycle7"/>
    <dgm:cxn modelId="{1D6CC6DA-EE56-4541-B236-0A1C402EF540}" srcId="{6C943D93-3E2A-4785-AEEB-7F4DC2F897B0}" destId="{142DDF71-1DE9-4708-965A-EF63BB5D945D}" srcOrd="0" destOrd="0" parTransId="{DFFB2532-1204-49E4-9637-3E0D5033C791}" sibTransId="{DD32A724-F477-4DA3-91FE-842BE538FBB0}"/>
    <dgm:cxn modelId="{7DD6BFE1-7A33-4288-AAC9-08E13ACD8E39}" srcId="{6C943D93-3E2A-4785-AEEB-7F4DC2F897B0}" destId="{43AD7E1A-ED33-4288-90AE-2CB1D9FAAC3B}" srcOrd="1" destOrd="0" parTransId="{86F4E480-4B6E-447F-A672-95DC771DD292}" sibTransId="{F3CE7AD5-C0F0-4F61-BE7B-52ADAF6549F8}"/>
    <dgm:cxn modelId="{1681D140-834B-4955-94B8-3C33C7B84002}" type="presOf" srcId="{DD32A724-F477-4DA3-91FE-842BE538FBB0}" destId="{CFC08294-9BFF-4C55-957F-8B0B26E570FE}" srcOrd="0" destOrd="0" presId="urn:microsoft.com/office/officeart/2005/8/layout/cycle7"/>
    <dgm:cxn modelId="{C10EE1D6-C769-4838-AB01-A62E1EE89A7B}" type="presOf" srcId="{DD32A724-F477-4DA3-91FE-842BE538FBB0}" destId="{AF9FF60A-2F78-4B38-96B5-4A480FAF6469}" srcOrd="1" destOrd="0" presId="urn:microsoft.com/office/officeart/2005/8/layout/cycle7"/>
    <dgm:cxn modelId="{1AF8FA23-8231-46C2-B83D-5F5E78F2EBD9}" type="presOf" srcId="{F3CE7AD5-C0F0-4F61-BE7B-52ADAF6549F8}" destId="{C3A4DD39-C39F-4C2E-B52E-75D2A32F959B}" srcOrd="0" destOrd="0" presId="urn:microsoft.com/office/officeart/2005/8/layout/cycle7"/>
    <dgm:cxn modelId="{6D89B408-9512-4C23-920B-26C85D0A88A9}" type="presParOf" srcId="{5FB654FF-341B-4A31-8ABF-B1DDB3EF5B57}" destId="{CB7F7A62-5014-4A63-A8BC-6671192D78AE}" srcOrd="0" destOrd="0" presId="urn:microsoft.com/office/officeart/2005/8/layout/cycle7"/>
    <dgm:cxn modelId="{A233F14D-C4AD-41D8-96FE-DD02A0FF337F}" type="presParOf" srcId="{5FB654FF-341B-4A31-8ABF-B1DDB3EF5B57}" destId="{CFC08294-9BFF-4C55-957F-8B0B26E570FE}" srcOrd="1" destOrd="0" presId="urn:microsoft.com/office/officeart/2005/8/layout/cycle7"/>
    <dgm:cxn modelId="{0F223227-85A2-4B3D-A38C-C4176F8F9080}" type="presParOf" srcId="{CFC08294-9BFF-4C55-957F-8B0B26E570FE}" destId="{AF9FF60A-2F78-4B38-96B5-4A480FAF6469}" srcOrd="0" destOrd="0" presId="urn:microsoft.com/office/officeart/2005/8/layout/cycle7"/>
    <dgm:cxn modelId="{96BA8A8F-BEBE-4AF0-B5F5-7D025032EC96}" type="presParOf" srcId="{5FB654FF-341B-4A31-8ABF-B1DDB3EF5B57}" destId="{1C5D8AB4-AE13-406B-9FED-1706D61E9BE1}" srcOrd="2" destOrd="0" presId="urn:microsoft.com/office/officeart/2005/8/layout/cycle7"/>
    <dgm:cxn modelId="{8F662159-7F54-4ED1-8C09-43903C580CC0}" type="presParOf" srcId="{5FB654FF-341B-4A31-8ABF-B1DDB3EF5B57}" destId="{C3A4DD39-C39F-4C2E-B52E-75D2A32F959B}" srcOrd="3" destOrd="0" presId="urn:microsoft.com/office/officeart/2005/8/layout/cycle7"/>
    <dgm:cxn modelId="{84915AF5-6A7A-420B-A939-39BF16AF59BE}" type="presParOf" srcId="{C3A4DD39-C39F-4C2E-B52E-75D2A32F959B}" destId="{EFCF6FF1-F0DC-47C8-BF84-A5BE40200844}"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FB3CC-280F-4503-935D-2FBCC896DD1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E34FDB-240A-4372-A5C7-47DDE97E8070}">
      <dgm:prSet phldrT="[Text]"/>
      <dgm:spPr>
        <a:solidFill>
          <a:schemeClr val="accent1">
            <a:lumMod val="40000"/>
            <a:lumOff val="60000"/>
          </a:schemeClr>
        </a:solidFill>
      </dgm:spPr>
      <dgm:t>
        <a:bodyPr/>
        <a:lstStyle/>
        <a:p>
          <a:r>
            <a:rPr lang="en-US" dirty="0" smtClean="0">
              <a:solidFill>
                <a:schemeClr val="tx1"/>
              </a:solidFill>
              <a:latin typeface="Times New Roman" panose="02020603050405020304" pitchFamily="18" charset="0"/>
              <a:cs typeface="Times New Roman" panose="02020603050405020304" pitchFamily="18" charset="0"/>
            </a:rPr>
            <a:t>Biện pháp rất dễ thực hiện</a:t>
          </a:r>
          <a:endParaRPr lang="en-US" dirty="0">
            <a:solidFill>
              <a:schemeClr val="tx1"/>
            </a:solidFill>
          </a:endParaRPr>
        </a:p>
      </dgm:t>
    </dgm:pt>
    <dgm:pt modelId="{A6A2FF23-70F0-49C4-A762-C54700B761F0}" type="parTrans" cxnId="{CAE382C1-5A29-4881-AB50-7D6B8BF58F4D}">
      <dgm:prSet/>
      <dgm:spPr/>
      <dgm:t>
        <a:bodyPr/>
        <a:lstStyle/>
        <a:p>
          <a:endParaRPr lang="en-US"/>
        </a:p>
      </dgm:t>
    </dgm:pt>
    <dgm:pt modelId="{D64A87B4-0247-41A1-87B0-E3E88C1A04B0}" type="sibTrans" cxnId="{CAE382C1-5A29-4881-AB50-7D6B8BF58F4D}">
      <dgm:prSet/>
      <dgm:spPr/>
      <dgm:t>
        <a:bodyPr/>
        <a:lstStyle/>
        <a:p>
          <a:endParaRPr lang="en-US"/>
        </a:p>
      </dgm:t>
    </dgm:pt>
    <dgm:pt modelId="{CF8823F0-B738-4BC8-AF69-03B9662886CC}">
      <dgm:prSet phldrT="[Text]"/>
      <dgm:spPr>
        <a:solidFill>
          <a:schemeClr val="accent1">
            <a:lumMod val="40000"/>
            <a:lumOff val="60000"/>
          </a:schemeClr>
        </a:solidFill>
      </dgm:spPr>
      <dgm:t>
        <a:bodyPr/>
        <a:lstStyle/>
        <a:p>
          <a:r>
            <a:rPr lang="vi-VN" dirty="0" smtClean="0">
              <a:solidFill>
                <a:schemeClr val="tx1"/>
              </a:solidFill>
              <a:latin typeface="+mj-lt"/>
            </a:rPr>
            <a:t>Mang lại hiệu quả cao</a:t>
          </a:r>
          <a:endParaRPr lang="en-US" dirty="0">
            <a:solidFill>
              <a:schemeClr val="tx1"/>
            </a:solidFill>
          </a:endParaRPr>
        </a:p>
      </dgm:t>
    </dgm:pt>
    <dgm:pt modelId="{4381A55E-4E0B-4086-B527-3B6A72B272AF}" type="parTrans" cxnId="{43BF8B84-EE80-4111-B3A9-80EE46645936}">
      <dgm:prSet/>
      <dgm:spPr/>
      <dgm:t>
        <a:bodyPr/>
        <a:lstStyle/>
        <a:p>
          <a:endParaRPr lang="en-US"/>
        </a:p>
      </dgm:t>
    </dgm:pt>
    <dgm:pt modelId="{F293F4C7-5F35-4AF1-9BF7-24EFC843A19C}" type="sibTrans" cxnId="{43BF8B84-EE80-4111-B3A9-80EE46645936}">
      <dgm:prSet/>
      <dgm:spPr/>
      <dgm:t>
        <a:bodyPr/>
        <a:lstStyle/>
        <a:p>
          <a:endParaRPr lang="en-US"/>
        </a:p>
      </dgm:t>
    </dgm:pt>
    <dgm:pt modelId="{52FFC021-1420-4481-811D-DECB81AF9814}">
      <dgm:prSet phldrT="[Text]"/>
      <dgm:spPr>
        <a:solidFill>
          <a:schemeClr val="accent1">
            <a:lumMod val="40000"/>
            <a:lumOff val="60000"/>
          </a:schemeClr>
        </a:solidFill>
      </dgm:spPr>
      <dgm:t>
        <a:bodyPr/>
        <a:lstStyle/>
        <a:p>
          <a:r>
            <a:rPr lang="vi-VN" dirty="0" smtClean="0">
              <a:solidFill>
                <a:schemeClr val="tx1"/>
              </a:solidFill>
              <a:latin typeface="+mj-lt"/>
            </a:rPr>
            <a:t>Có thể áp dụng rộng rãi</a:t>
          </a:r>
          <a:endParaRPr lang="en-US" dirty="0">
            <a:solidFill>
              <a:schemeClr val="tx1"/>
            </a:solidFill>
            <a:latin typeface="+mj-lt"/>
          </a:endParaRPr>
        </a:p>
      </dgm:t>
    </dgm:pt>
    <dgm:pt modelId="{A1C7827C-2642-42A6-9CF9-C4514872E985}" type="parTrans" cxnId="{D909BD65-04F8-44AB-83E6-CA7EAA4413F8}">
      <dgm:prSet/>
      <dgm:spPr/>
      <dgm:t>
        <a:bodyPr/>
        <a:lstStyle/>
        <a:p>
          <a:endParaRPr lang="en-US"/>
        </a:p>
      </dgm:t>
    </dgm:pt>
    <dgm:pt modelId="{D00BA5B4-F3EA-42DC-AE97-B995A1C28CC3}" type="sibTrans" cxnId="{D909BD65-04F8-44AB-83E6-CA7EAA4413F8}">
      <dgm:prSet/>
      <dgm:spPr/>
      <dgm:t>
        <a:bodyPr/>
        <a:lstStyle/>
        <a:p>
          <a:endParaRPr lang="en-US"/>
        </a:p>
      </dgm:t>
    </dgm:pt>
    <dgm:pt modelId="{A7F34CB6-3399-4835-8EBD-FBED3B7D4658}" type="pres">
      <dgm:prSet presAssocID="{264FB3CC-280F-4503-935D-2FBCC896DD10}" presName="diagram" presStyleCnt="0">
        <dgm:presLayoutVars>
          <dgm:dir/>
          <dgm:resizeHandles val="exact"/>
        </dgm:presLayoutVars>
      </dgm:prSet>
      <dgm:spPr/>
      <dgm:t>
        <a:bodyPr/>
        <a:lstStyle/>
        <a:p>
          <a:endParaRPr lang="en-US"/>
        </a:p>
      </dgm:t>
    </dgm:pt>
    <dgm:pt modelId="{24FF6F39-2358-4034-A85B-B1D9942A6195}" type="pres">
      <dgm:prSet presAssocID="{3AE34FDB-240A-4372-A5C7-47DDE97E8070}" presName="node" presStyleLbl="node1" presStyleIdx="0" presStyleCnt="3" custLinFactNeighborX="-12349" custLinFactNeighborY="-2547">
        <dgm:presLayoutVars>
          <dgm:bulletEnabled val="1"/>
        </dgm:presLayoutVars>
      </dgm:prSet>
      <dgm:spPr/>
      <dgm:t>
        <a:bodyPr/>
        <a:lstStyle/>
        <a:p>
          <a:endParaRPr lang="en-US"/>
        </a:p>
      </dgm:t>
    </dgm:pt>
    <dgm:pt modelId="{771A000A-6ABB-41B7-918A-8E491A0159D2}" type="pres">
      <dgm:prSet presAssocID="{D64A87B4-0247-41A1-87B0-E3E88C1A04B0}" presName="sibTrans" presStyleCnt="0"/>
      <dgm:spPr/>
    </dgm:pt>
    <dgm:pt modelId="{DC71FEA6-324D-4226-8539-0AB0ED51B0C1}" type="pres">
      <dgm:prSet presAssocID="{CF8823F0-B738-4BC8-AF69-03B9662886CC}" presName="node" presStyleLbl="node1" presStyleIdx="1" presStyleCnt="3" custLinFactNeighborX="16236" custLinFactNeighborY="586">
        <dgm:presLayoutVars>
          <dgm:bulletEnabled val="1"/>
        </dgm:presLayoutVars>
      </dgm:prSet>
      <dgm:spPr/>
      <dgm:t>
        <a:bodyPr/>
        <a:lstStyle/>
        <a:p>
          <a:endParaRPr lang="en-US"/>
        </a:p>
      </dgm:t>
    </dgm:pt>
    <dgm:pt modelId="{16C2ACD7-0DB6-4C3B-BA56-35B119B68702}" type="pres">
      <dgm:prSet presAssocID="{F293F4C7-5F35-4AF1-9BF7-24EFC843A19C}" presName="sibTrans" presStyleCnt="0"/>
      <dgm:spPr/>
    </dgm:pt>
    <dgm:pt modelId="{ABDE506E-146A-4C04-AA27-4CB5F5C67A50}" type="pres">
      <dgm:prSet presAssocID="{52FFC021-1420-4481-811D-DECB81AF9814}" presName="node" presStyleLbl="node1" presStyleIdx="2" presStyleCnt="3">
        <dgm:presLayoutVars>
          <dgm:bulletEnabled val="1"/>
        </dgm:presLayoutVars>
      </dgm:prSet>
      <dgm:spPr/>
      <dgm:t>
        <a:bodyPr/>
        <a:lstStyle/>
        <a:p>
          <a:endParaRPr lang="en-US"/>
        </a:p>
      </dgm:t>
    </dgm:pt>
  </dgm:ptLst>
  <dgm:cxnLst>
    <dgm:cxn modelId="{650F488C-EBAA-40DD-9D6A-95067BB4B7D2}" type="presOf" srcId="{CF8823F0-B738-4BC8-AF69-03B9662886CC}" destId="{DC71FEA6-324D-4226-8539-0AB0ED51B0C1}" srcOrd="0" destOrd="0" presId="urn:microsoft.com/office/officeart/2005/8/layout/default"/>
    <dgm:cxn modelId="{CAE382C1-5A29-4881-AB50-7D6B8BF58F4D}" srcId="{264FB3CC-280F-4503-935D-2FBCC896DD10}" destId="{3AE34FDB-240A-4372-A5C7-47DDE97E8070}" srcOrd="0" destOrd="0" parTransId="{A6A2FF23-70F0-49C4-A762-C54700B761F0}" sibTransId="{D64A87B4-0247-41A1-87B0-E3E88C1A04B0}"/>
    <dgm:cxn modelId="{D909BD65-04F8-44AB-83E6-CA7EAA4413F8}" srcId="{264FB3CC-280F-4503-935D-2FBCC896DD10}" destId="{52FFC021-1420-4481-811D-DECB81AF9814}" srcOrd="2" destOrd="0" parTransId="{A1C7827C-2642-42A6-9CF9-C4514872E985}" sibTransId="{D00BA5B4-F3EA-42DC-AE97-B995A1C28CC3}"/>
    <dgm:cxn modelId="{3EFF08D1-93B3-4FCE-967F-A90876E9F88F}" type="presOf" srcId="{52FFC021-1420-4481-811D-DECB81AF9814}" destId="{ABDE506E-146A-4C04-AA27-4CB5F5C67A50}" srcOrd="0" destOrd="0" presId="urn:microsoft.com/office/officeart/2005/8/layout/default"/>
    <dgm:cxn modelId="{43BF8B84-EE80-4111-B3A9-80EE46645936}" srcId="{264FB3CC-280F-4503-935D-2FBCC896DD10}" destId="{CF8823F0-B738-4BC8-AF69-03B9662886CC}" srcOrd="1" destOrd="0" parTransId="{4381A55E-4E0B-4086-B527-3B6A72B272AF}" sibTransId="{F293F4C7-5F35-4AF1-9BF7-24EFC843A19C}"/>
    <dgm:cxn modelId="{39368D3E-B07D-4D44-AD4F-C00B120451FF}" type="presOf" srcId="{3AE34FDB-240A-4372-A5C7-47DDE97E8070}" destId="{24FF6F39-2358-4034-A85B-B1D9942A6195}" srcOrd="0" destOrd="0" presId="urn:microsoft.com/office/officeart/2005/8/layout/default"/>
    <dgm:cxn modelId="{8A098BE0-81EB-4E8E-AC2D-FE476766D62E}" type="presOf" srcId="{264FB3CC-280F-4503-935D-2FBCC896DD10}" destId="{A7F34CB6-3399-4835-8EBD-FBED3B7D4658}" srcOrd="0" destOrd="0" presId="urn:microsoft.com/office/officeart/2005/8/layout/default"/>
    <dgm:cxn modelId="{38F7D8A2-33F6-4EA7-8B98-67C36318C0C3}" type="presParOf" srcId="{A7F34CB6-3399-4835-8EBD-FBED3B7D4658}" destId="{24FF6F39-2358-4034-A85B-B1D9942A6195}" srcOrd="0" destOrd="0" presId="urn:microsoft.com/office/officeart/2005/8/layout/default"/>
    <dgm:cxn modelId="{6541E75A-9CD3-4564-90C8-E526FEC673D5}" type="presParOf" srcId="{A7F34CB6-3399-4835-8EBD-FBED3B7D4658}" destId="{771A000A-6ABB-41B7-918A-8E491A0159D2}" srcOrd="1" destOrd="0" presId="urn:microsoft.com/office/officeart/2005/8/layout/default"/>
    <dgm:cxn modelId="{0F469026-E689-4753-968E-9C2877D01702}" type="presParOf" srcId="{A7F34CB6-3399-4835-8EBD-FBED3B7D4658}" destId="{DC71FEA6-324D-4226-8539-0AB0ED51B0C1}" srcOrd="2" destOrd="0" presId="urn:microsoft.com/office/officeart/2005/8/layout/default"/>
    <dgm:cxn modelId="{B233B0B8-5B2D-4941-BDA9-1C3956A7EE37}" type="presParOf" srcId="{A7F34CB6-3399-4835-8EBD-FBED3B7D4658}" destId="{16C2ACD7-0DB6-4C3B-BA56-35B119B68702}" srcOrd="3" destOrd="0" presId="urn:microsoft.com/office/officeart/2005/8/layout/default"/>
    <dgm:cxn modelId="{BA3A32C5-1B70-43FD-8B5D-6BC2DE9FFD8A}" type="presParOf" srcId="{A7F34CB6-3399-4835-8EBD-FBED3B7D4658}" destId="{ABDE506E-146A-4C04-AA27-4CB5F5C67A5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A5505-7928-4836-BC1E-B35A53D56278}">
      <dsp:nvSpPr>
        <dsp:cNvPr id="0" name=""/>
        <dsp:cNvSpPr/>
      </dsp:nvSpPr>
      <dsp:spPr>
        <a:xfrm>
          <a:off x="0" y="116643"/>
          <a:ext cx="9144000" cy="6035154"/>
        </a:xfrm>
        <a:prstGeom prst="swooshArrow">
          <a:avLst>
            <a:gd name="adj1" fmla="val 25000"/>
            <a:gd name="adj2" fmla="val 25000"/>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2C4709A-26D3-46B9-BA9B-C0E44CCAB47B}">
      <dsp:nvSpPr>
        <dsp:cNvPr id="0" name=""/>
        <dsp:cNvSpPr/>
      </dsp:nvSpPr>
      <dsp:spPr>
        <a:xfrm>
          <a:off x="1403648" y="4221088"/>
          <a:ext cx="237744" cy="23774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CA1BB3B-7027-4E43-B8D8-955F517C092E}">
      <dsp:nvSpPr>
        <dsp:cNvPr id="0" name=""/>
        <dsp:cNvSpPr/>
      </dsp:nvSpPr>
      <dsp:spPr>
        <a:xfrm>
          <a:off x="539558" y="4653132"/>
          <a:ext cx="2130552" cy="1651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976" tIns="0" rIns="0" bIns="0" numCol="1" spcCol="1270" anchor="t" anchorCtr="0">
          <a:noAutofit/>
        </a:bodyPr>
        <a:lstStyle/>
        <a:p>
          <a:pPr lvl="0" algn="ctr" defTabSz="889000">
            <a:lnSpc>
              <a:spcPct val="90000"/>
            </a:lnSpc>
            <a:spcBef>
              <a:spcPct val="0"/>
            </a:spcBef>
            <a:spcAft>
              <a:spcPts val="600"/>
            </a:spcAft>
          </a:pPr>
          <a:r>
            <a:rPr lang="vi-VN" sz="2000" b="1" kern="1200" dirty="0">
              <a:solidFill>
                <a:srgbClr val="FF0000"/>
              </a:solidFill>
              <a:latin typeface="+mj-lt"/>
            </a:rPr>
            <a:t>THỰC </a:t>
          </a:r>
          <a:r>
            <a:rPr lang="vi-VN" sz="2000" b="1" kern="1200" dirty="0" smtClean="0">
              <a:solidFill>
                <a:srgbClr val="FF0000"/>
              </a:solidFill>
              <a:latin typeface="+mj-lt"/>
            </a:rPr>
            <a:t>TRẠNG VÀ </a:t>
          </a:r>
          <a:r>
            <a:rPr lang="vi-VN" sz="2000" b="1" i="0" kern="1200" dirty="0" smtClean="0">
              <a:solidFill>
                <a:srgbClr val="FF0000"/>
              </a:solidFill>
              <a:latin typeface="+mj-lt"/>
            </a:rPr>
            <a:t>NGUYÊN NHÂN</a:t>
          </a:r>
          <a:endParaRPr lang="vi-VN" sz="2000" b="1" kern="1200" dirty="0">
            <a:solidFill>
              <a:srgbClr val="FF0000"/>
            </a:solidFill>
            <a:latin typeface="+mj-lt"/>
          </a:endParaRPr>
        </a:p>
      </dsp:txBody>
      <dsp:txXfrm>
        <a:off x="539558" y="4653132"/>
        <a:ext cx="2130552" cy="1651635"/>
      </dsp:txXfrm>
    </dsp:sp>
    <dsp:sp modelId="{C19B1A73-FEBC-43C2-855C-FE22136368DB}">
      <dsp:nvSpPr>
        <dsp:cNvPr id="0" name=""/>
        <dsp:cNvSpPr/>
      </dsp:nvSpPr>
      <dsp:spPr>
        <a:xfrm>
          <a:off x="3491880" y="2924943"/>
          <a:ext cx="429768" cy="429768"/>
        </a:xfrm>
        <a:prstGeom prst="ellipse">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67E76A6-5493-46E7-B8D6-10E6AAF5AC1C}">
      <dsp:nvSpPr>
        <dsp:cNvPr id="0" name=""/>
        <dsp:cNvSpPr/>
      </dsp:nvSpPr>
      <dsp:spPr>
        <a:xfrm>
          <a:off x="2699798" y="3500996"/>
          <a:ext cx="2194560" cy="310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25" tIns="0" rIns="0" bIns="0" numCol="1" spcCol="1270" anchor="t" anchorCtr="0">
          <a:noAutofit/>
        </a:bodyPr>
        <a:lstStyle/>
        <a:p>
          <a:pPr lvl="0" algn="ctr" defTabSz="889000">
            <a:lnSpc>
              <a:spcPct val="90000"/>
            </a:lnSpc>
            <a:spcBef>
              <a:spcPct val="0"/>
            </a:spcBef>
            <a:spcAft>
              <a:spcPts val="600"/>
            </a:spcAft>
          </a:pPr>
          <a:r>
            <a:rPr lang="vi-VN" sz="2000" b="1" kern="1200" dirty="0" smtClean="0">
              <a:solidFill>
                <a:srgbClr val="FF0000"/>
              </a:solidFill>
              <a:latin typeface="+mj-lt"/>
            </a:rPr>
            <a:t>BIỆN PHÁP ĐÃ THỰC HIỆN</a:t>
          </a:r>
          <a:endParaRPr lang="vi-VN" sz="2000" b="1" kern="1200" dirty="0">
            <a:solidFill>
              <a:srgbClr val="FF0000"/>
            </a:solidFill>
            <a:latin typeface="+mj-lt"/>
          </a:endParaRPr>
        </a:p>
      </dsp:txBody>
      <dsp:txXfrm>
        <a:off x="2699798" y="3500996"/>
        <a:ext cx="2194560" cy="3108960"/>
      </dsp:txXfrm>
    </dsp:sp>
    <dsp:sp modelId="{7C36BD58-29A4-445A-8920-F046184383F9}">
      <dsp:nvSpPr>
        <dsp:cNvPr id="0" name=""/>
        <dsp:cNvSpPr/>
      </dsp:nvSpPr>
      <dsp:spPr>
        <a:xfrm>
          <a:off x="5783580" y="2017395"/>
          <a:ext cx="594360" cy="594360"/>
        </a:xfrm>
        <a:prstGeom prst="ellipse">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F3526CF-D863-4D4F-BCC9-17585A831BF0}">
      <dsp:nvSpPr>
        <dsp:cNvPr id="0" name=""/>
        <dsp:cNvSpPr/>
      </dsp:nvSpPr>
      <dsp:spPr>
        <a:xfrm>
          <a:off x="5004043" y="2636896"/>
          <a:ext cx="2194560" cy="39719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4939" tIns="0" rIns="0" bIns="0" numCol="1" spcCol="1270" anchor="t" anchorCtr="0">
          <a:noAutofit/>
        </a:bodyPr>
        <a:lstStyle/>
        <a:p>
          <a:pPr lvl="0" algn="ctr" defTabSz="889000">
            <a:lnSpc>
              <a:spcPct val="90000"/>
            </a:lnSpc>
            <a:spcBef>
              <a:spcPct val="0"/>
            </a:spcBef>
            <a:spcAft>
              <a:spcPts val="600"/>
            </a:spcAft>
          </a:pPr>
          <a:r>
            <a:rPr lang="vi-VN" sz="2000" b="1" kern="1200" dirty="0" smtClean="0">
              <a:solidFill>
                <a:srgbClr val="FF0000"/>
              </a:solidFill>
              <a:latin typeface="+mj-lt"/>
            </a:rPr>
            <a:t>HIỆU QUẢ VÀ KHẢ </a:t>
          </a:r>
          <a:r>
            <a:rPr lang="vi-VN" sz="2000" b="1" kern="1200" dirty="0">
              <a:solidFill>
                <a:srgbClr val="FF0000"/>
              </a:solidFill>
              <a:latin typeface="+mj-lt"/>
            </a:rPr>
            <a:t>NĂNG </a:t>
          </a:r>
          <a:br>
            <a:rPr lang="vi-VN" sz="2000" b="1" kern="1200" dirty="0">
              <a:solidFill>
                <a:srgbClr val="FF0000"/>
              </a:solidFill>
              <a:latin typeface="+mj-lt"/>
            </a:rPr>
          </a:br>
          <a:r>
            <a:rPr lang="vi-VN" sz="2000" b="1" kern="1200" dirty="0">
              <a:solidFill>
                <a:srgbClr val="FF0000"/>
              </a:solidFill>
              <a:latin typeface="+mj-lt"/>
            </a:rPr>
            <a:t>ÁP DỤNG</a:t>
          </a:r>
        </a:p>
      </dsp:txBody>
      <dsp:txXfrm>
        <a:off x="5004043" y="2636896"/>
        <a:ext cx="2194560" cy="39719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702B19-80AF-48AC-8D9A-F2D07A7364CC}">
      <dsp:nvSpPr>
        <dsp:cNvPr id="0" name=""/>
        <dsp:cNvSpPr/>
      </dsp:nvSpPr>
      <dsp:spPr>
        <a:xfrm rot="10800000">
          <a:off x="1811005" y="0"/>
          <a:ext cx="6504749" cy="2513973"/>
        </a:xfrm>
        <a:prstGeom prst="homePlate">
          <a:avLst/>
        </a:prstGeom>
        <a:solidFill>
          <a:schemeClr val="accent4">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1759" tIns="68580" rIns="128016" bIns="68580" numCol="1" spcCol="1270" anchor="ctr" anchorCtr="0">
          <a:noAutofit/>
        </a:bodyPr>
        <a:lstStyle/>
        <a:p>
          <a:pPr lvl="0" algn="just" defTabSz="800100">
            <a:lnSpc>
              <a:spcPct val="90000"/>
            </a:lnSpc>
            <a:spcBef>
              <a:spcPct val="0"/>
            </a:spcBef>
            <a:spcAft>
              <a:spcPct val="35000"/>
            </a:spcAft>
          </a:pPr>
          <a:r>
            <a:rPr lang="en-US" sz="1800" kern="1200" dirty="0" err="1" smtClean="0">
              <a:solidFill>
                <a:schemeClr val="tx1"/>
              </a:solidFill>
              <a:latin typeface="Times New Roman" panose="02020603050405020304" pitchFamily="18" charset="0"/>
              <a:cs typeface="Times New Roman" panose="02020603050405020304" pitchFamily="18" charset="0"/>
            </a:rPr>
            <a:t>Nhà</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trường</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luôn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tạo</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điều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kiện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tốt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nhất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về</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trang</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thiết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bị</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và</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cơ</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sở</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vật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chất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để</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tôi</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hoàn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thành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tốt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nhiệm</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vụ</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dạy</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học</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Đa</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số</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tất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cả</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học</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sinh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đều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yêu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thích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môn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mĩ</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thuật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nhưng</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bên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cạnh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đó</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vẫn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còn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một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số</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học</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sinh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chưa</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biết</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cách</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phối</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màu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kỹ</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năng</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vẽ</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màu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còn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nhiều</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hạn</a:t>
          </a:r>
          <a:r>
            <a:rPr lang="en-US" sz="1800" kern="1200" dirty="0" smtClean="0">
              <a:solidFill>
                <a:schemeClr val="tx1"/>
              </a:solidFill>
              <a:latin typeface="Times New Roman" panose="02020603050405020304" pitchFamily="18" charset="0"/>
              <a:cs typeface="Times New Roman" panose="02020603050405020304" pitchFamily="18" charset="0"/>
            </a:rPr>
            <a:t> </a:t>
          </a:r>
          <a:r>
            <a:rPr lang="en-US" sz="1800" kern="1200" dirty="0" err="1" smtClean="0">
              <a:solidFill>
                <a:schemeClr val="tx1"/>
              </a:solidFill>
              <a:latin typeface="Times New Roman" panose="02020603050405020304" pitchFamily="18" charset="0"/>
              <a:cs typeface="Times New Roman" panose="02020603050405020304" pitchFamily="18" charset="0"/>
            </a:rPr>
            <a:t>chế</a:t>
          </a:r>
          <a:r>
            <a:rPr lang="en-US" sz="1800" kern="1200" dirty="0" smtClean="0">
              <a:solidFill>
                <a:schemeClr val="tx1"/>
              </a:solidFill>
              <a:latin typeface="Times New Roman" panose="02020603050405020304" pitchFamily="18" charset="0"/>
              <a:cs typeface="Times New Roman" panose="02020603050405020304" pitchFamily="18" charset="0"/>
            </a:rPr>
            <a:t>.</a:t>
          </a:r>
          <a:endParaRPr lang="vi-VN" sz="1800" b="1" kern="1200" dirty="0">
            <a:solidFill>
              <a:schemeClr val="tx1"/>
            </a:solidFill>
            <a:latin typeface="Times New Roman" panose="02020603050405020304" pitchFamily="18" charset="0"/>
            <a:cs typeface="Times New Roman" panose="02020603050405020304" pitchFamily="18" charset="0"/>
          </a:endParaRPr>
        </a:p>
      </dsp:txBody>
      <dsp:txXfrm rot="10800000">
        <a:off x="2439498" y="0"/>
        <a:ext cx="5876256" cy="2513973"/>
      </dsp:txXfrm>
    </dsp:sp>
    <dsp:sp modelId="{A71790AA-B168-40CE-B3CB-56B0E6A6AE14}">
      <dsp:nvSpPr>
        <dsp:cNvPr id="0" name=""/>
        <dsp:cNvSpPr/>
      </dsp:nvSpPr>
      <dsp:spPr>
        <a:xfrm>
          <a:off x="219280" y="0"/>
          <a:ext cx="1568713" cy="156871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1655DEA-0C7D-4D08-8D74-D313635CA72A}">
      <dsp:nvSpPr>
        <dsp:cNvPr id="0" name=""/>
        <dsp:cNvSpPr/>
      </dsp:nvSpPr>
      <dsp:spPr>
        <a:xfrm rot="10800000">
          <a:off x="1919038" y="2815325"/>
          <a:ext cx="6437251" cy="2599734"/>
        </a:xfrm>
        <a:prstGeom prst="homePlate">
          <a:avLst/>
        </a:prstGeom>
        <a:solidFill>
          <a:schemeClr val="accent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91759" tIns="68580" rIns="128016" bIns="68580" numCol="1" spcCol="1270" anchor="ctr" anchorCtr="0">
          <a:noAutofit/>
        </a:bodyPr>
        <a:lstStyle/>
        <a:p>
          <a:pPr lvl="0" algn="just" defTabSz="800100">
            <a:lnSpc>
              <a:spcPct val="90000"/>
            </a:lnSpc>
            <a:spcBef>
              <a:spcPct val="0"/>
            </a:spcBef>
            <a:spcAft>
              <a:spcPct val="35000"/>
            </a:spcAft>
          </a:pPr>
          <a:r>
            <a:rPr lang="vi-VN" sz="1800" kern="1200" dirty="0" smtClean="0">
              <a:solidFill>
                <a:schemeClr val="tx1"/>
              </a:solidFill>
              <a:latin typeface="+mj-lt"/>
            </a:rPr>
            <a:t>Bản thân là giáo viên đã có hơn 10 năm kinh nghiệm, tuy nhiên kiến thức về màu sắc và kỹ năng sử dụng màu là vô cùng phong phú, đòi hỏi người giáo viên phải thường xuyên rèn luyện cho bản thân và học hỏi nhiều phương pháp mới để giúp học sinh đạt được những hiệu quả cần thiết.</a:t>
          </a:r>
          <a:endParaRPr lang="vi-VN" sz="1800" kern="1200" dirty="0">
            <a:solidFill>
              <a:schemeClr val="tx1"/>
            </a:solidFill>
            <a:latin typeface="+mj-lt"/>
            <a:cs typeface="Times New Roman" panose="02020603050405020304" pitchFamily="18" charset="0"/>
          </a:endParaRPr>
        </a:p>
      </dsp:txBody>
      <dsp:txXfrm rot="10800000">
        <a:off x="2568971" y="2815325"/>
        <a:ext cx="5787318" cy="2599734"/>
      </dsp:txXfrm>
    </dsp:sp>
    <dsp:sp modelId="{B0B3E84C-3DA9-45EF-811B-3D259B5DFE59}">
      <dsp:nvSpPr>
        <dsp:cNvPr id="0" name=""/>
        <dsp:cNvSpPr/>
      </dsp:nvSpPr>
      <dsp:spPr>
        <a:xfrm>
          <a:off x="232625" y="3506594"/>
          <a:ext cx="1568713" cy="1568713"/>
        </a:xfrm>
        <a:prstGeom prst="ellipse">
          <a:avLst/>
        </a:prstGeom>
        <a:blipFill rotWithShape="1">
          <a:blip xmlns:r="http://schemas.openxmlformats.org/officeDocument/2006/relationships" r:embed="rId2"/>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7F7A62-5014-4A63-A8BC-6671192D78AE}">
      <dsp:nvSpPr>
        <dsp:cNvPr id="0" name=""/>
        <dsp:cNvSpPr/>
      </dsp:nvSpPr>
      <dsp:spPr>
        <a:xfrm>
          <a:off x="1259635" y="427608"/>
          <a:ext cx="6862819" cy="1253242"/>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solidFill>
                <a:schemeClr val="tx1"/>
              </a:solidFill>
              <a:latin typeface="Times New Roman" panose="02020603050405020304" pitchFamily="18" charset="0"/>
              <a:cs typeface="Times New Roman" panose="02020603050405020304" pitchFamily="18" charset="0"/>
            </a:rPr>
            <a:t>Hiện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nhà</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trường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đã</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có</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phòng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chức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năng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mỹ</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thuật</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nhưng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màu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vẽ</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của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học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sinh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còn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thiếu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thốn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chưa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đầy</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đủ</a:t>
          </a:r>
          <a:r>
            <a:rPr lang="en-US" sz="2000" kern="1200" dirty="0" smtClean="0">
              <a:solidFill>
                <a:schemeClr val="tx1"/>
              </a:solidFill>
              <a:latin typeface="Times New Roman" panose="02020603050405020304" pitchFamily="18" charset="0"/>
              <a:cs typeface="Times New Roman" panose="02020603050405020304" pitchFamily="18" charset="0"/>
            </a:rPr>
            <a:t>. Do </a:t>
          </a:r>
          <a:r>
            <a:rPr lang="en-US" sz="2000" kern="1200" dirty="0" err="1" smtClean="0">
              <a:solidFill>
                <a:schemeClr val="tx1"/>
              </a:solidFill>
              <a:latin typeface="Times New Roman" panose="02020603050405020304" pitchFamily="18" charset="0"/>
              <a:cs typeface="Times New Roman" panose="02020603050405020304" pitchFamily="18" charset="0"/>
            </a:rPr>
            <a:t>hoàn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cảnh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gia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đình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của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một</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số</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còn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khó</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khăn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nên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chưa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trang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bị</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đủ</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dụng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cụ</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học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tập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để</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phục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vụ</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cho</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việc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học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mỹ</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thuật</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của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các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1296341" y="464314"/>
        <a:ext cx="6789407" cy="1179830"/>
      </dsp:txXfrm>
    </dsp:sp>
    <dsp:sp modelId="{CFC08294-9BFF-4C55-957F-8B0B26E570FE}">
      <dsp:nvSpPr>
        <dsp:cNvPr id="0" name=""/>
        <dsp:cNvSpPr/>
      </dsp:nvSpPr>
      <dsp:spPr>
        <a:xfrm rot="5575899">
          <a:off x="8982067" y="4040424"/>
          <a:ext cx="323864" cy="4758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9079226" y="4135592"/>
        <a:ext cx="129546" cy="285504"/>
      </dsp:txXfrm>
    </dsp:sp>
    <dsp:sp modelId="{1C5D8AB4-AE13-406B-9FED-1706D61E9BE1}">
      <dsp:nvSpPr>
        <dsp:cNvPr id="0" name=""/>
        <dsp:cNvSpPr/>
      </dsp:nvSpPr>
      <dsp:spPr>
        <a:xfrm>
          <a:off x="1187624" y="2016230"/>
          <a:ext cx="6992493" cy="148624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dirty="0" err="1" smtClean="0">
              <a:solidFill>
                <a:schemeClr val="tx1"/>
              </a:solidFill>
              <a:latin typeface="Times New Roman" panose="02020603050405020304" pitchFamily="18" charset="0"/>
              <a:cs typeface="Times New Roman" panose="02020603050405020304" pitchFamily="18" charset="0"/>
            </a:rPr>
            <a:t>Việc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sử</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dụng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sáp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màu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của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các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học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sinh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còn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nhiều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hạn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chế</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chưa</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đúng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phương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pháp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Đối</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với</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học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sinh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lớp</a:t>
          </a:r>
          <a:r>
            <a:rPr lang="en-US" sz="2000" kern="1200" dirty="0" smtClean="0">
              <a:solidFill>
                <a:schemeClr val="tx1"/>
              </a:solidFill>
              <a:latin typeface="Times New Roman" panose="02020603050405020304" pitchFamily="18" charset="0"/>
              <a:cs typeface="Times New Roman" panose="02020603050405020304" pitchFamily="18" charset="0"/>
            </a:rPr>
            <a:t> 1, 2</a:t>
          </a:r>
          <a:r>
            <a:rPr lang="vi-VN" sz="2000" kern="1200" dirty="0" smtClean="0">
              <a:solidFill>
                <a:schemeClr val="tx1"/>
              </a:solidFill>
              <a:latin typeface="Times New Roman" panose="02020603050405020304" pitchFamily="18" charset="0"/>
              <a:cs typeface="Times New Roman" panose="02020603050405020304" pitchFamily="18" charset="0"/>
            </a:rPr>
            <a:t>, 3</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có</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thể</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tạm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chấp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nhận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để</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các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vẽ</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màu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tự</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nhiên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theo</a:t>
          </a:r>
          <a:r>
            <a:rPr lang="en-US" sz="2000" kern="1200" dirty="0" smtClean="0">
              <a:solidFill>
                <a:schemeClr val="tx1"/>
              </a:solidFill>
              <a:latin typeface="Times New Roman" panose="02020603050405020304" pitchFamily="18" charset="0"/>
              <a:cs typeface="Times New Roman" panose="02020603050405020304" pitchFamily="18" charset="0"/>
            </a:rPr>
            <a:t> ý </a:t>
          </a:r>
          <a:r>
            <a:rPr lang="en-US" sz="2000" kern="1200" dirty="0" err="1" smtClean="0">
              <a:solidFill>
                <a:schemeClr val="tx1"/>
              </a:solidFill>
              <a:latin typeface="Times New Roman" panose="02020603050405020304" pitchFamily="18" charset="0"/>
              <a:cs typeface="Times New Roman" panose="02020603050405020304" pitchFamily="18" charset="0"/>
            </a:rPr>
            <a:t>thích</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nhưng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khi</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các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lên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lớp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vi-VN" sz="2000" kern="1200" dirty="0" smtClean="0">
              <a:solidFill>
                <a:schemeClr val="tx1"/>
              </a:solidFill>
              <a:latin typeface="Times New Roman" panose="02020603050405020304" pitchFamily="18" charset="0"/>
              <a:cs typeface="Times New Roman" panose="02020603050405020304" pitchFamily="18" charset="0"/>
            </a:rPr>
            <a:t>4</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trở</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lên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thì</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các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em</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cần</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phải</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có</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được</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kỹ</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năng</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vẽ</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màu</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phù</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hợp</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theo</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chủ</a:t>
          </a:r>
          <a:r>
            <a:rPr lang="en-US" sz="2000" kern="1200" dirty="0" smtClean="0">
              <a:solidFill>
                <a:schemeClr val="tx1"/>
              </a:solidFill>
              <a:latin typeface="Times New Roman" panose="02020603050405020304" pitchFamily="18" charset="0"/>
              <a:cs typeface="Times New Roman" panose="02020603050405020304" pitchFamily="18" charset="0"/>
            </a:rPr>
            <a:t> </a:t>
          </a:r>
          <a:r>
            <a:rPr lang="en-US" sz="2000" kern="1200" dirty="0" err="1" smtClean="0">
              <a:solidFill>
                <a:schemeClr val="tx1"/>
              </a:solidFill>
              <a:latin typeface="Times New Roman" panose="02020603050405020304" pitchFamily="18" charset="0"/>
              <a:cs typeface="Times New Roman" panose="02020603050405020304" pitchFamily="18" charset="0"/>
            </a:rPr>
            <a:t>đề</a:t>
          </a:r>
          <a:r>
            <a:rPr lang="en-US" sz="2000" kern="1200" dirty="0" smtClean="0">
              <a:solidFill>
                <a:schemeClr val="tx1"/>
              </a:solidFill>
              <a:latin typeface="Times New Roman" panose="02020603050405020304" pitchFamily="18" charset="0"/>
              <a:cs typeface="Times New Roman" panose="02020603050405020304" pitchFamily="18" charset="0"/>
            </a:rPr>
            <a:t>.</a:t>
          </a:r>
          <a:endParaRPr lang="en-US" sz="2000" b="1" kern="1200" dirty="0">
            <a:solidFill>
              <a:schemeClr val="tx1"/>
            </a:solidFill>
            <a:latin typeface="Times New Roman" panose="02020603050405020304" pitchFamily="18" charset="0"/>
            <a:cs typeface="Times New Roman" panose="02020603050405020304" pitchFamily="18" charset="0"/>
          </a:endParaRPr>
        </a:p>
      </dsp:txBody>
      <dsp:txXfrm>
        <a:off x="1231154" y="2059760"/>
        <a:ext cx="6905433" cy="1399180"/>
      </dsp:txXfrm>
    </dsp:sp>
    <dsp:sp modelId="{C3A4DD39-C39F-4C2E-B52E-75D2A32F959B}">
      <dsp:nvSpPr>
        <dsp:cNvPr id="0" name=""/>
        <dsp:cNvSpPr/>
      </dsp:nvSpPr>
      <dsp:spPr>
        <a:xfrm rot="15950141">
          <a:off x="8981625" y="4045758"/>
          <a:ext cx="324749" cy="47584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a:off x="9079050" y="4140926"/>
        <a:ext cx="129899" cy="285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F6F39-2358-4034-A85B-B1D9942A6195}">
      <dsp:nvSpPr>
        <dsp:cNvPr id="0" name=""/>
        <dsp:cNvSpPr/>
      </dsp:nvSpPr>
      <dsp:spPr>
        <a:xfrm>
          <a:off x="0" y="0"/>
          <a:ext cx="3833582" cy="230014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n-US" sz="5000" kern="1200" dirty="0" smtClean="0">
              <a:solidFill>
                <a:schemeClr val="tx1"/>
              </a:solidFill>
              <a:latin typeface="Times New Roman" panose="02020603050405020304" pitchFamily="18" charset="0"/>
              <a:cs typeface="Times New Roman" panose="02020603050405020304" pitchFamily="18" charset="0"/>
            </a:rPr>
            <a:t>Biện pháp rất dễ thực hiện</a:t>
          </a:r>
          <a:endParaRPr lang="en-US" sz="5000" kern="1200" dirty="0">
            <a:solidFill>
              <a:schemeClr val="tx1"/>
            </a:solidFill>
          </a:endParaRPr>
        </a:p>
      </dsp:txBody>
      <dsp:txXfrm>
        <a:off x="0" y="0"/>
        <a:ext cx="3833582" cy="2300149"/>
      </dsp:txXfrm>
    </dsp:sp>
    <dsp:sp modelId="{DC71FEA6-324D-4226-8539-0AB0ED51B0C1}">
      <dsp:nvSpPr>
        <dsp:cNvPr id="0" name=""/>
        <dsp:cNvSpPr/>
      </dsp:nvSpPr>
      <dsp:spPr>
        <a:xfrm>
          <a:off x="4663362" y="13814"/>
          <a:ext cx="3833582" cy="230014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vi-VN" sz="5000" kern="1200" dirty="0" smtClean="0">
              <a:solidFill>
                <a:schemeClr val="tx1"/>
              </a:solidFill>
              <a:latin typeface="+mj-lt"/>
            </a:rPr>
            <a:t>Mang lại hiệu quả cao</a:t>
          </a:r>
          <a:endParaRPr lang="en-US" sz="5000" kern="1200" dirty="0">
            <a:solidFill>
              <a:schemeClr val="tx1"/>
            </a:solidFill>
          </a:endParaRPr>
        </a:p>
      </dsp:txBody>
      <dsp:txXfrm>
        <a:off x="4663362" y="13814"/>
        <a:ext cx="3833582" cy="2300149"/>
      </dsp:txXfrm>
    </dsp:sp>
    <dsp:sp modelId="{ABDE506E-146A-4C04-AA27-4CB5F5C67A50}">
      <dsp:nvSpPr>
        <dsp:cNvPr id="0" name=""/>
        <dsp:cNvSpPr/>
      </dsp:nvSpPr>
      <dsp:spPr>
        <a:xfrm>
          <a:off x="2331681" y="2683843"/>
          <a:ext cx="3833582" cy="2300149"/>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vi-VN" sz="5000" kern="1200" dirty="0" smtClean="0">
              <a:solidFill>
                <a:schemeClr val="tx1"/>
              </a:solidFill>
              <a:latin typeface="+mj-lt"/>
            </a:rPr>
            <a:t>Có thể áp dụng rộng rãi</a:t>
          </a:r>
          <a:endParaRPr lang="en-US" sz="5000" kern="1200" dirty="0">
            <a:solidFill>
              <a:schemeClr val="tx1"/>
            </a:solidFill>
            <a:latin typeface="+mj-lt"/>
          </a:endParaRPr>
        </a:p>
      </dsp:txBody>
      <dsp:txXfrm>
        <a:off x="2331681" y="2683843"/>
        <a:ext cx="3833582" cy="2300149"/>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EC7054-75C8-48FF-A7EA-C797407E9A27}" type="datetimeFigureOut">
              <a:rPr lang="vi-VN" smtClean="0"/>
              <a:t>04/01/2023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9E253-7C02-4117-A67F-46A0C7FE7767}" type="slidenum">
              <a:rPr lang="vi-VN" smtClean="0"/>
              <a:t>‹#›</a:t>
            </a:fld>
            <a:endParaRPr lang="vi-VN"/>
          </a:p>
        </p:txBody>
      </p:sp>
    </p:spTree>
    <p:extLst>
      <p:ext uri="{BB962C8B-B14F-4D97-AF65-F5344CB8AC3E}">
        <p14:creationId xmlns:p14="http://schemas.microsoft.com/office/powerpoint/2010/main" val="72156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t>04/01/2023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28159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t>04/01/2023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219170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t>04/01/2023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82072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4742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75150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3"/>
            <a:ext cx="7886700" cy="2852737"/>
          </a:xfrm>
        </p:spPr>
        <p:txBody>
          <a:bodyPr anchor="b"/>
          <a:lstStyle>
            <a:lvl1pPr>
              <a:defRPr sz="4500"/>
            </a:lvl1pPr>
          </a:lstStyle>
          <a:p>
            <a:r>
              <a:rPr lang="en-US"/>
              <a:t>Click to edit Master title style</a:t>
            </a:r>
            <a:endParaRPr lang="vi-VN"/>
          </a:p>
        </p:txBody>
      </p:sp>
      <p:sp>
        <p:nvSpPr>
          <p:cNvPr id="3" name="Text Placeholder 2"/>
          <p:cNvSpPr>
            <a:spLocks noGrp="1"/>
          </p:cNvSpPr>
          <p:nvPr>
            <p:ph type="body" idx="1"/>
          </p:nvPr>
        </p:nvSpPr>
        <p:spPr>
          <a:xfrm>
            <a:off x="623888" y="458947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9094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8509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765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98315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62242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Content Placeholder 2"/>
          <p:cNvSpPr>
            <a:spLocks noGrp="1"/>
          </p:cNvSpPr>
          <p:nvPr>
            <p:ph idx="1"/>
          </p:nvPr>
        </p:nvSpPr>
        <p:spPr>
          <a:xfrm>
            <a:off x="3887391" y="98744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462844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t>04/01/2023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68240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vi-VN"/>
          </a:p>
        </p:txBody>
      </p:sp>
      <p:sp>
        <p:nvSpPr>
          <p:cNvPr id="3" name="Picture Placeholder 2"/>
          <p:cNvSpPr>
            <a:spLocks noGrp="1"/>
          </p:cNvSpPr>
          <p:nvPr>
            <p:ph type="pic" idx="1"/>
          </p:nvPr>
        </p:nvSpPr>
        <p:spPr>
          <a:xfrm>
            <a:off x="3887391" y="98744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1423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426519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11665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8395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737987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75031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339848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04922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2553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664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t>04/01/2023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024112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853094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931205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68475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590474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898736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84110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342631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4579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462911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17819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t>04/01/2023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596997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0648493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96301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872663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71828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31663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90980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51725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33198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225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8474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t>04/01/2023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6439618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17841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683229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9340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91539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76641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8978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490980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35172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vi-VN"/>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331983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1122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t>04/01/2023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26821422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38474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217841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68322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919340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591539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6176641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2897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FEE1-9915-46F1-B5C6-BD1E0A43E26B}" type="datetimeFigureOut">
              <a:rPr lang="vi-VN" smtClean="0"/>
              <a:t>04/01/2023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82827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t>04/01/2023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1898507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vi-VN"/>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9CA5FEE1-9915-46F1-B5C6-BD1E0A43E26B}" type="datetimeFigureOut">
              <a:rPr lang="vi-VN" smtClean="0"/>
              <a:t>04/01/2023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304CA49-7214-44FF-8E90-6E338AFD383E}" type="slidenum">
              <a:rPr lang="vi-VN" smtClean="0"/>
              <a:t>‹#›</a:t>
            </a:fld>
            <a:endParaRPr lang="vi-VN"/>
          </a:p>
        </p:txBody>
      </p:sp>
    </p:spTree>
    <p:extLst>
      <p:ext uri="{BB962C8B-B14F-4D97-AF65-F5344CB8AC3E}">
        <p14:creationId xmlns:p14="http://schemas.microsoft.com/office/powerpoint/2010/main" val="318820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t>04/01/2023</a:t>
            </a:fld>
            <a:endParaRPr lang="vi-VN"/>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t>‹#›</a:t>
            </a:fld>
            <a:endParaRPr lang="vi-VN"/>
          </a:p>
        </p:txBody>
      </p:sp>
    </p:spTree>
    <p:extLst>
      <p:ext uri="{BB962C8B-B14F-4D97-AF65-F5344CB8AC3E}">
        <p14:creationId xmlns:p14="http://schemas.microsoft.com/office/powerpoint/2010/main" val="1777106789"/>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28650" y="635636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6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6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69589004"/>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892410431"/>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539345656"/>
      </p:ext>
    </p:extLst>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215274"/>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CA5FEE1-9915-46F1-B5C6-BD1E0A43E26B}" type="datetimeFigureOut">
              <a:rPr lang="vi-VN" smtClean="0">
                <a:solidFill>
                  <a:prstClr val="black">
                    <a:tint val="75000"/>
                  </a:prstClr>
                </a:solidFill>
              </a:rPr>
              <a:pPr/>
              <a:t>04/01/2023</a:t>
            </a:fld>
            <a:endParaRPr lang="vi-VN">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304CA49-7214-44FF-8E90-6E338AFD383E}"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8215274"/>
      </p:ext>
    </p:extLst>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 Target="slide2.xml"/><Relationship Id="rId7" Type="http://schemas.openxmlformats.org/officeDocument/2006/relationships/diagramColors" Target="../diagrams/colors3.xml"/><Relationship Id="rId2" Type="http://schemas.openxmlformats.org/officeDocument/2006/relationships/image" Target="../media/image6.jpg"/><Relationship Id="rId1" Type="http://schemas.openxmlformats.org/officeDocument/2006/relationships/slideLayout" Target="../slideLayouts/slideLayout3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11.xml"/><Relationship Id="rId4" Type="http://schemas.openxmlformats.org/officeDocument/2006/relationships/slide" Target="slide2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838200" y="908720"/>
            <a:ext cx="7467600" cy="22584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457200">
              <a:spcBef>
                <a:spcPts val="300"/>
              </a:spcBef>
              <a:spcAft>
                <a:spcPts val="300"/>
              </a:spcAft>
            </a:pPr>
            <a:r>
              <a:rPr lang="en-US" sz="3600" b="1" dirty="0" err="1">
                <a:latin typeface="Times New Roman" panose="02020603050405020304" pitchFamily="18" charset="0"/>
                <a:cs typeface="Times New Roman" panose="02020603050405020304" pitchFamily="18" charset="0"/>
              </a:rPr>
              <a:t>Biện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pháp</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nâng cao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kỹ</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năng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vẽ</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màu</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theo chủ đề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sinh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lớp</a:t>
            </a:r>
            <a:r>
              <a:rPr lang="en-US" sz="3600" b="1" dirty="0">
                <a:latin typeface="Times New Roman" panose="02020603050405020304" pitchFamily="18" charset="0"/>
                <a:cs typeface="Times New Roman" panose="02020603050405020304" pitchFamily="18" charset="0"/>
              </a:rPr>
              <a:t> </a:t>
            </a:r>
            <a:r>
              <a:rPr lang="vi-VN" sz="3600" b="1" dirty="0" smtClean="0">
                <a:latin typeface="Times New Roman" panose="02020603050405020304" pitchFamily="18" charset="0"/>
                <a:cs typeface="Times New Roman" panose="02020603050405020304" pitchFamily="18" charset="0"/>
              </a:rPr>
              <a:t>4</a:t>
            </a:r>
            <a:r>
              <a:rPr lang="en-US" sz="3600" b="1" dirty="0" smtClean="0">
                <a:latin typeface="Times New Roman" panose="02020603050405020304" pitchFamily="18" charset="0"/>
                <a:cs typeface="Times New Roman" panose="02020603050405020304" pitchFamily="18" charset="0"/>
              </a:rPr>
              <a:t>A1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Tiểu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Giồng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Găng</a:t>
            </a:r>
            <a:endParaRPr lang="en-US" sz="3600" dirty="0">
              <a:latin typeface="Times New Roman" panose="02020603050405020304" pitchFamily="18" charset="0"/>
              <a:ea typeface="Times New Roman" panose="02020603050405020304" pitchFamily="18" charset="0"/>
            </a:endParaRPr>
          </a:p>
        </p:txBody>
      </p:sp>
      <p:sp>
        <p:nvSpPr>
          <p:cNvPr id="2" name="Rectangle 1"/>
          <p:cNvSpPr/>
          <p:nvPr/>
        </p:nvSpPr>
        <p:spPr>
          <a:xfrm>
            <a:off x="971600" y="2"/>
            <a:ext cx="7629192" cy="461665"/>
          </a:xfrm>
          <a:prstGeom prst="rect">
            <a:avLst/>
          </a:prstGeom>
        </p:spPr>
        <p:txBody>
          <a:bodyPr wrap="square">
            <a:spAutoFit/>
          </a:bodyPr>
          <a:lstStyle/>
          <a:p>
            <a:pPr algn="ctr"/>
            <a:r>
              <a:rPr lang="en-GB" sz="2400" dirty="0" smtClean="0">
                <a:solidFill>
                  <a:srgbClr val="FF0000"/>
                </a:solidFill>
                <a:latin typeface="Times New Roman" pitchFamily="18" charset="0"/>
                <a:cs typeface="Times New Roman" pitchFamily="18" charset="0"/>
              </a:rPr>
              <a:t>B</a:t>
            </a:r>
            <a:r>
              <a:rPr lang="vi-VN" sz="2400" dirty="0" smtClean="0">
                <a:solidFill>
                  <a:srgbClr val="FF0000"/>
                </a:solidFill>
                <a:latin typeface="Times New Roman" pitchFamily="18" charset="0"/>
                <a:cs typeface="Times New Roman" pitchFamily="18" charset="0"/>
              </a:rPr>
              <a:t>iện </a:t>
            </a:r>
            <a:r>
              <a:rPr lang="vi-VN" sz="2400" dirty="0">
                <a:solidFill>
                  <a:srgbClr val="FF0000"/>
                </a:solidFill>
                <a:latin typeface="Times New Roman" pitchFamily="18" charset="0"/>
                <a:cs typeface="Times New Roman" pitchFamily="18" charset="0"/>
              </a:rPr>
              <a:t>pháp góp phần nâng cao chất lượng công tác giảng </a:t>
            </a:r>
            <a:r>
              <a:rPr lang="vi-VN" sz="2400" dirty="0" smtClean="0">
                <a:solidFill>
                  <a:srgbClr val="FF0000"/>
                </a:solidFill>
                <a:latin typeface="Times New Roman" pitchFamily="18" charset="0"/>
                <a:cs typeface="Times New Roman" pitchFamily="18" charset="0"/>
              </a:rPr>
              <a:t>dạy</a:t>
            </a:r>
            <a:endParaRPr lang="en-US" sz="2400" dirty="0">
              <a:solidFill>
                <a:srgbClr val="FF0000"/>
              </a:solidFill>
            </a:endParaRPr>
          </a:p>
        </p:txBody>
      </p:sp>
      <p:sp>
        <p:nvSpPr>
          <p:cNvPr id="3" name="Rectangle 2"/>
          <p:cNvSpPr/>
          <p:nvPr/>
        </p:nvSpPr>
        <p:spPr>
          <a:xfrm>
            <a:off x="1931559" y="4109178"/>
            <a:ext cx="5214826" cy="523220"/>
          </a:xfrm>
          <a:prstGeom prst="rect">
            <a:avLst/>
          </a:prstGeom>
        </p:spPr>
        <p:txBody>
          <a:bodyPr wrap="none">
            <a:spAutoFit/>
          </a:bodyPr>
          <a:lstStyle/>
          <a:p>
            <a:pPr algn="ctr"/>
            <a:r>
              <a:rPr lang="vi-VN" sz="2800" b="1" dirty="0">
                <a:solidFill>
                  <a:srgbClr val="FF0000"/>
                </a:solidFill>
                <a:latin typeface="Times New Roman" pitchFamily="18" charset="0"/>
                <a:cs typeface="Times New Roman" pitchFamily="18" charset="0"/>
              </a:rPr>
              <a:t>GIÁO VIÊN</a:t>
            </a:r>
            <a:r>
              <a:rPr lang="vi-VN" sz="2800" b="1" dirty="0" smtClean="0">
                <a:solidFill>
                  <a:srgbClr val="FF0000"/>
                </a:solidFill>
                <a:latin typeface="Times New Roman" pitchFamily="18" charset="0"/>
                <a:cs typeface="Times New Roman" pitchFamily="18" charset="0"/>
              </a:rPr>
              <a:t>:</a:t>
            </a:r>
            <a:r>
              <a:rPr lang="en-GB" sz="2800" b="1" dirty="0" smtClean="0">
                <a:solidFill>
                  <a:srgbClr val="FF0000"/>
                </a:solidFill>
                <a:latin typeface="Times New Roman" pitchFamily="18" charset="0"/>
                <a:cs typeface="Times New Roman" pitchFamily="18" charset="0"/>
              </a:rPr>
              <a:t>  ĐỖ BẢO QUYỀN</a:t>
            </a:r>
            <a:endParaRPr lang="vi-VN" sz="2800" b="1" dirty="0">
              <a:solidFill>
                <a:srgbClr val="FF0000"/>
              </a:solidFill>
              <a:latin typeface="Times New Roman" pitchFamily="18" charset="0"/>
              <a:cs typeface="Times New Roman" pitchFamily="18" charset="0"/>
            </a:endParaRPr>
          </a:p>
        </p:txBody>
      </p:sp>
      <p:sp>
        <p:nvSpPr>
          <p:cNvPr id="7" name="TextBox 6"/>
          <p:cNvSpPr txBox="1"/>
          <p:nvPr/>
        </p:nvSpPr>
        <p:spPr>
          <a:xfrm>
            <a:off x="1056984" y="5445242"/>
            <a:ext cx="7134496" cy="461665"/>
          </a:xfrm>
          <a:prstGeom prst="rect">
            <a:avLst/>
          </a:prstGeom>
          <a:noFill/>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sz="2400" b="1" i="1" dirty="0">
                <a:solidFill>
                  <a:srgbClr val="003300"/>
                </a:solidFill>
                <a:latin typeface="Times New Roman" pitchFamily="18" charset="0"/>
                <a:cs typeface="Times New Roman" pitchFamily="18" charset="0"/>
              </a:rPr>
              <a:t>ĐƠN VỊ: TRƯỜNG TIỂU HỌC </a:t>
            </a:r>
            <a:r>
              <a:rPr lang="en-US" sz="2400" b="1" i="1" dirty="0">
                <a:solidFill>
                  <a:srgbClr val="003300"/>
                </a:solidFill>
                <a:latin typeface="Times New Roman" pitchFamily="18" charset="0"/>
                <a:cs typeface="Times New Roman" pitchFamily="18" charset="0"/>
              </a:rPr>
              <a:t>GIỒNG GĂNG </a:t>
            </a:r>
            <a:endParaRPr lang="vi-VN" sz="2400" b="1" i="1" dirty="0">
              <a:solidFill>
                <a:srgbClr val="003300"/>
              </a:solidFill>
              <a:latin typeface="Times New Roman" pitchFamily="18" charset="0"/>
              <a:cs typeface="Times New Roman" pitchFamily="18" charset="0"/>
            </a:endParaRPr>
          </a:p>
        </p:txBody>
      </p:sp>
    </p:spTree>
    <p:extLst>
      <p:ext uri="{BB962C8B-B14F-4D97-AF65-F5344CB8AC3E}">
        <p14:creationId xmlns:p14="http://schemas.microsoft.com/office/powerpoint/2010/main" val="4859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403648" y="1196752"/>
            <a:ext cx="6480720" cy="3539430"/>
          </a:xfrm>
          <a:prstGeom prst="rect">
            <a:avLst/>
          </a:prstGeom>
        </p:spPr>
        <p:txBody>
          <a:bodyPr wrap="square">
            <a:spAutoFit/>
          </a:bodyPr>
          <a:lstStyle/>
          <a:p>
            <a:pPr lvl="0" indent="457200" algn="just">
              <a:spcBef>
                <a:spcPts val="600"/>
              </a:spcBef>
            </a:pPr>
            <a:r>
              <a:rPr lang="vi-VN" sz="2800" dirty="0">
                <a:solidFill>
                  <a:prstClr val="black"/>
                </a:solidFill>
                <a:latin typeface="Times New Roman" panose="02020603050405020304" pitchFamily="18" charset="0"/>
                <a:ea typeface="Calibri" panose="020F0502020204030204" pitchFamily="34" charset="0"/>
              </a:rPr>
              <a: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Đồng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thời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tôi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cũng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trao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đổi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với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phụ</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huynh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cần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mua</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loại</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sáp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nào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hiệu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quả</a:t>
            </a:r>
            <a:r>
              <a:rPr lang="en-US" sz="2800" dirty="0">
                <a:solidFill>
                  <a:prstClr val="black"/>
                </a:solidFill>
                <a:latin typeface="Times New Roman" panose="02020603050405020304" pitchFamily="18" charset="0"/>
                <a:ea typeface="Calibri" panose="020F0502020204030204" pitchFamily="34" charset="0"/>
              </a:rPr>
              <a:t> , </a:t>
            </a:r>
            <a:r>
              <a:rPr lang="en-US" sz="2800" dirty="0" err="1">
                <a:solidFill>
                  <a:prstClr val="black"/>
                </a:solidFill>
                <a:latin typeface="Times New Roman" panose="02020603050405020304" pitchFamily="18" charset="0"/>
                <a:ea typeface="Calibri" panose="020F0502020204030204" pitchFamily="34" charset="0"/>
              </a:rPr>
              <a:t>hướng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dẫn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chọn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vẽ</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phù</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hợp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em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Như</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vậy</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tất</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cả</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học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sinh</a:t>
            </a:r>
            <a:r>
              <a:rPr lang="en-US" sz="2800" dirty="0">
                <a:solidFill>
                  <a:prstClr val="black"/>
                </a:solidFill>
                <a:latin typeface="Times New Roman" panose="02020603050405020304" pitchFamily="18" charset="0"/>
                <a:ea typeface="Calibri" panose="020F0502020204030204" pitchFamily="34" charset="0"/>
              </a:rPr>
              <a:t> ở </a:t>
            </a:r>
            <a:r>
              <a:rPr lang="en-US" sz="2800" dirty="0" err="1">
                <a:solidFill>
                  <a:prstClr val="black"/>
                </a:solidFill>
                <a:latin typeface="Times New Roman" panose="02020603050405020304" pitchFamily="18" charset="0"/>
                <a:ea typeface="Calibri" panose="020F0502020204030204" pitchFamily="34" charset="0"/>
              </a:rPr>
              <a:t>các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lớp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có</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đủ</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sáp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thuận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tiện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việc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hướng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dẫn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em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tô</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và</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dần</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hình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thành</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cho</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em</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phương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pháp</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vẽ</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màu</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đúng</a:t>
            </a:r>
            <a:r>
              <a:rPr lang="en-US" sz="2800" dirty="0">
                <a:solidFill>
                  <a:prstClr val="black"/>
                </a:solidFill>
                <a:latin typeface="Times New Roman" panose="02020603050405020304" pitchFamily="18" charset="0"/>
                <a:ea typeface="Calibri" panose="020F0502020204030204" pitchFamily="34" charset="0"/>
              </a:rPr>
              <a:t> </a:t>
            </a:r>
            <a:r>
              <a:rPr lang="en-US" sz="2800" dirty="0" err="1">
                <a:solidFill>
                  <a:prstClr val="black"/>
                </a:solidFill>
                <a:latin typeface="Times New Roman" panose="02020603050405020304" pitchFamily="18" charset="0"/>
                <a:ea typeface="Calibri" panose="020F0502020204030204" pitchFamily="34" charset="0"/>
              </a:rPr>
              <a:t>cách</a:t>
            </a:r>
            <a:r>
              <a:rPr lang="en-US" sz="2800" dirty="0">
                <a:solidFill>
                  <a:prstClr val="black"/>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827552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851938" y="116632"/>
            <a:ext cx="7940382" cy="1077218"/>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Biện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phối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vẽ</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932976" y="1207068"/>
            <a:ext cx="7344816" cy="5509200"/>
          </a:xfrm>
          <a:prstGeom prst="rect">
            <a:avLst/>
          </a:prstGeom>
          <a:noFill/>
        </p:spPr>
        <p:txBody>
          <a:bodyPr wrap="square" rtlCol="0">
            <a:spAutoFit/>
          </a:bodyPr>
          <a:lstStyle/>
          <a:p>
            <a:pPr algn="just"/>
            <a:r>
              <a:rPr lang="en-US" dirty="0"/>
              <a:t> </a:t>
            </a:r>
            <a:r>
              <a:rPr lang="en-US" sz="2400" dirty="0" err="1" smtClean="0">
                <a:latin typeface="Times New Roman" panose="02020603050405020304" pitchFamily="18" charset="0"/>
                <a:cs typeface="Times New Roman" panose="02020603050405020304" pitchFamily="18" charset="0"/>
              </a:rPr>
              <a:t>Thông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a:t>
            </a:r>
          </a:p>
          <a:p>
            <a:pPr algn="just"/>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biểu 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p>
          <a:p>
            <a:pPr algn="just"/>
            <a:r>
              <a:rPr lang="en-US" sz="2400" dirty="0" err="1" smtClean="0">
                <a:latin typeface="Times New Roman" panose="02020603050405020304" pitchFamily="18" charset="0"/>
                <a:cs typeface="Times New Roman" panose="02020603050405020304" pitchFamily="18" charset="0"/>
              </a:rPr>
              <a:t>Màu</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a:t>
            </a:r>
          </a:p>
          <a:p>
            <a:endParaRPr lang="en-US" sz="2000" dirty="0">
              <a:solidFill>
                <a:srgbClr val="000099"/>
              </a:solidFill>
            </a:endParaRPr>
          </a:p>
          <a:p>
            <a:endParaRPr lang="vi-VN" sz="2000" dirty="0"/>
          </a:p>
        </p:txBody>
      </p:sp>
    </p:spTree>
    <p:extLst>
      <p:ext uri="{BB962C8B-B14F-4D97-AF65-F5344CB8AC3E}">
        <p14:creationId xmlns:p14="http://schemas.microsoft.com/office/powerpoint/2010/main" val="11982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Rectangle 3"/>
          <p:cNvSpPr/>
          <p:nvPr/>
        </p:nvSpPr>
        <p:spPr>
          <a:xfrm>
            <a:off x="1331640" y="836712"/>
            <a:ext cx="6480720" cy="4832092"/>
          </a:xfrm>
          <a:prstGeom prst="rect">
            <a:avLst/>
          </a:prstGeom>
        </p:spPr>
        <p:txBody>
          <a:bodyPr wrap="square">
            <a:spAutoFit/>
          </a:bodyPr>
          <a:lstStyle/>
          <a:p>
            <a:pPr lvl="0" algn="just"/>
            <a:r>
              <a:rPr lang="vi-VN"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yêu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trang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chúng</a:t>
            </a:r>
            <a:r>
              <a:rPr lang="en-US" sz="2800" dirty="0">
                <a:solidFill>
                  <a:prstClr val="black"/>
                </a:solidFill>
                <a:latin typeface="Times New Roman" panose="02020603050405020304" pitchFamily="18" charset="0"/>
                <a:cs typeface="Times New Roman" panose="02020603050405020304" pitchFamily="18" charset="0"/>
              </a:rPr>
              <a:t> ta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hòa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a:t>
            </a:r>
            <a:r>
              <a:rPr lang="en-US" sz="2800" dirty="0">
                <a:solidFill>
                  <a:prstClr val="black"/>
                </a:solidFill>
                <a:latin typeface="Times New Roman" panose="02020603050405020304" pitchFamily="18" charset="0"/>
                <a:cs typeface="Times New Roman" panose="02020603050405020304" pitchFamily="18" charset="0"/>
              </a:rPr>
              <a:t> ý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độ</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đậm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chính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được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trùng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rõ</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nhận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họa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nữa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hiệu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smtClean="0">
                <a:solidFill>
                  <a:prstClr val="black"/>
                </a:solidFill>
                <a:latin typeface="Times New Roman" panose="02020603050405020304" pitchFamily="18" charset="0"/>
                <a:cs typeface="Times New Roman" panose="02020603050405020304" pitchFamily="18" charset="0"/>
              </a:rPr>
              <a:t>.</a:t>
            </a:r>
          </a:p>
          <a:p>
            <a:pPr lvl="0" algn="just"/>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Sinh</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hoạt</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câu</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lạc</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bộ</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hội</a:t>
            </a:r>
            <a:r>
              <a:rPr lang="en-GB" sz="2800" dirty="0" smtClean="0">
                <a:solidFill>
                  <a:prstClr val="black"/>
                </a:solidFill>
                <a:latin typeface="Times New Roman" panose="02020603050405020304" pitchFamily="18" charset="0"/>
                <a:cs typeface="Times New Roman" panose="02020603050405020304" pitchFamily="18" charset="0"/>
              </a:rPr>
              <a:t> </a:t>
            </a:r>
            <a:r>
              <a:rPr lang="en-GB" sz="2800" dirty="0" err="1" smtClean="0">
                <a:solidFill>
                  <a:prstClr val="black"/>
                </a:solidFill>
                <a:latin typeface="Times New Roman" panose="02020603050405020304" pitchFamily="18" charset="0"/>
                <a:cs typeface="Times New Roman" panose="02020603050405020304" pitchFamily="18" charset="0"/>
              </a:rPr>
              <a:t>họa</a:t>
            </a:r>
            <a:r>
              <a:rPr lang="en-GB" sz="280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5521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7886700" cy="5008088"/>
          </a:xfrm>
        </p:spPr>
        <p:txBody>
          <a:bodyPr/>
          <a:lstStyle/>
          <a:p>
            <a:endParaRPr lang="en-US" dirty="0"/>
          </a:p>
        </p:txBody>
      </p:sp>
      <p:sp>
        <p:nvSpPr>
          <p:cNvPr id="3" name="Content Placeholder 2"/>
          <p:cNvSpPr>
            <a:spLocks noGrp="1"/>
          </p:cNvSpPr>
          <p:nvPr>
            <p:ph idx="1"/>
          </p:nvPr>
        </p:nvSpPr>
        <p:spPr>
          <a:xfrm>
            <a:off x="628650" y="5661249"/>
            <a:ext cx="7886700" cy="515715"/>
          </a:xfrm>
        </p:spPr>
        <p:txBody>
          <a:bodyPr/>
          <a:lstStyle/>
          <a:p>
            <a:pPr marL="0" indent="0" algn="ctr">
              <a:buNone/>
            </a:pPr>
            <a:r>
              <a:rPr lang="en-US" b="1" i="1" dirty="0" err="1" smtClean="0">
                <a:solidFill>
                  <a:srgbClr val="0070C0"/>
                </a:solidFill>
                <a:latin typeface="Times New Roman" panose="02020603050405020304" pitchFamily="18" charset="0"/>
                <a:cs typeface="Times New Roman" panose="02020603050405020304" pitchFamily="18" charset="0"/>
              </a:rPr>
              <a:t>Hướng</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dẫn</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học</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sinh</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cách</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phối</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màu</a:t>
            </a:r>
            <a:endParaRPr lang="en-US" b="1" i="1"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descr="541921da7ee42987a50d0ec16110fd71.jpg"/>
          <p:cNvPicPr>
            <a:picLocks noGrp="1"/>
          </p:cNvPicPr>
          <p:nvPr>
            <p:ph idx="1"/>
          </p:nvPr>
        </p:nvPicPr>
        <p:blipFill>
          <a:blip r:embed="rId2" cstate="print"/>
          <a:srcRect l="8894" t="1563" r="6290" b="34593"/>
          <a:stretch>
            <a:fillRect/>
          </a:stretch>
        </p:blipFill>
        <p:spPr>
          <a:xfrm>
            <a:off x="628650" y="365129"/>
            <a:ext cx="7886700" cy="5008088"/>
          </a:xfrm>
          <a:prstGeom prst="rect">
            <a:avLst/>
          </a:prstGeom>
        </p:spPr>
      </p:pic>
    </p:spTree>
    <p:extLst>
      <p:ext uri="{BB962C8B-B14F-4D97-AF65-F5344CB8AC3E}">
        <p14:creationId xmlns:p14="http://schemas.microsoft.com/office/powerpoint/2010/main" val="2637188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331639" y="116632"/>
            <a:ext cx="7056785" cy="1846659"/>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Biện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Hướng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dẫn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học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sinh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phương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pháp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kỹ</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màu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tốt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nhất</a:t>
            </a:r>
            <a:r>
              <a:rPr lang="en-US" sz="3200" b="1" dirty="0">
                <a:solidFill>
                  <a:srgbClr val="FF0000"/>
                </a:solidFill>
                <a:latin typeface="Times New Roman" panose="02020603050405020304" pitchFamily="18" charset="0"/>
                <a:cs typeface="Times New Roman" panose="02020603050405020304" pitchFamily="18" charset="0"/>
              </a:rPr>
              <a:t>.</a:t>
            </a:r>
            <a:r>
              <a:rPr lang="en-US" dirty="0"/>
              <a:t/>
            </a:r>
            <a:br>
              <a:rPr lang="en-US" dirty="0"/>
            </a:br>
            <a:endParaRPr lang="en-US" dirty="0"/>
          </a:p>
        </p:txBody>
      </p:sp>
      <p:sp>
        <p:nvSpPr>
          <p:cNvPr id="4" name="Rectangle 3"/>
          <p:cNvSpPr/>
          <p:nvPr/>
        </p:nvSpPr>
        <p:spPr>
          <a:xfrm>
            <a:off x="1259632" y="1808044"/>
            <a:ext cx="7056784" cy="4072910"/>
          </a:xfrm>
          <a:prstGeom prst="rect">
            <a:avLst/>
          </a:prstGeom>
        </p:spPr>
        <p:txBody>
          <a:bodyPr wrap="square">
            <a:spAutoFit/>
          </a:bodyPr>
          <a:lstStyle/>
          <a:p>
            <a:pPr marL="171450" lvl="0" indent="-171450" algn="just" defTabSz="685800">
              <a:lnSpc>
                <a:spcPct val="90000"/>
              </a:lnSpc>
              <a:spcBef>
                <a:spcPts val="750"/>
              </a:spcBef>
              <a:buFont typeface="Arial" panose="020B0604020202020204" pitchFamily="34" charset="0"/>
              <a:buChar char="•"/>
            </a:pP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đã</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chọn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hợp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còn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giúp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nắm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p>
          <a:p>
            <a:pPr lvl="0" algn="just" defTabSz="685800">
              <a:lnSpc>
                <a:spcPct val="90000"/>
              </a:lnSpc>
              <a:spcBef>
                <a:spcPts val="750"/>
              </a:spcBef>
            </a:pPr>
            <a:r>
              <a:rPr lang="vi-VN" sz="2800" dirty="0">
                <a:solidFill>
                  <a:prstClr val="black"/>
                </a:solidFill>
                <a:latin typeface="Times New Roman" panose="02020603050405020304" pitchFamily="18" charset="0"/>
                <a:cs typeface="Times New Roman" panose="02020603050405020304" pitchFamily="18" charset="0"/>
              </a:rPr>
              <a: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dẫn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cầm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cây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nghiêng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nguyên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tắc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trái</a:t>
            </a:r>
            <a:r>
              <a:rPr lang="en-US" sz="2800" dirty="0">
                <a:solidFill>
                  <a:prstClr val="black"/>
                </a:solidFill>
                <a:latin typeface="Times New Roman" panose="02020603050405020304" pitchFamily="18" charset="0"/>
                <a:cs typeface="Times New Roman" panose="02020603050405020304" pitchFamily="18" charset="0"/>
              </a:rPr>
              <a:t> sang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hoặc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phải</a:t>
            </a:r>
            <a:r>
              <a:rPr lang="en-US" sz="2800" dirty="0">
                <a:solidFill>
                  <a:prstClr val="black"/>
                </a:solidFill>
                <a:latin typeface="Times New Roman" panose="02020603050405020304" pitchFamily="18" charset="0"/>
                <a:cs typeface="Times New Roman" panose="02020603050405020304" pitchFamily="18" charset="0"/>
              </a:rPr>
              <a:t> sang </a:t>
            </a:r>
            <a:r>
              <a:rPr lang="en-US" sz="2800" dirty="0" err="1">
                <a:solidFill>
                  <a:prstClr val="black"/>
                </a:solidFill>
                <a:latin typeface="Times New Roman" panose="02020603050405020304" pitchFamily="18" charset="0"/>
                <a:cs typeface="Times New Roman" panose="02020603050405020304" pitchFamily="18" charset="0"/>
              </a:rPr>
              <a:t>trái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tô</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từ</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dưới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vẽ</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màu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lộn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xộn</a:t>
            </a:r>
            <a:r>
              <a:rPr lang="en-US" sz="2800"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27552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187624" y="787251"/>
            <a:ext cx="7056784" cy="4618700"/>
          </a:xfrm>
          <a:prstGeom prst="rect">
            <a:avLst/>
          </a:prstGeom>
        </p:spPr>
        <p:txBody>
          <a:bodyPr wrap="square">
            <a:spAutoFit/>
          </a:bodyPr>
          <a:lstStyle/>
          <a:p>
            <a:pPr lvl="0" algn="just" defTabSz="685800">
              <a:lnSpc>
                <a:spcPct val="90000"/>
              </a:lnSpc>
              <a:spcBef>
                <a:spcPts val="750"/>
              </a:spcBef>
            </a:pPr>
            <a:r>
              <a:rPr lang="vi-VN"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dẫn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xung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trước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ngoài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gọn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p>
          <a:p>
            <a:pPr lvl="0" algn="just" defTabSz="685800">
              <a:lnSpc>
                <a:spcPct val="90000"/>
              </a:lnSpc>
              <a:spcBef>
                <a:spcPts val="750"/>
              </a:spcBef>
            </a:pPr>
            <a:r>
              <a:rPr lang="vi-VN"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dẫn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quá</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gian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ta </a:t>
            </a:r>
            <a:r>
              <a:rPr lang="en-US" sz="2400" dirty="0" err="1">
                <a:solidFill>
                  <a:prstClr val="black"/>
                </a:solidFill>
                <a:latin typeface="Times New Roman" panose="02020603050405020304" pitchFamily="18" charset="0"/>
                <a:cs typeface="Times New Roman" panose="02020603050405020304" pitchFamily="18" charset="0"/>
              </a:rPr>
              <a:t>chọn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phải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rồi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bắt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bỏ</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xuống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chọn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gian</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a:p>
            <a:pPr lvl="0" algn="just" defTabSz="685800">
              <a:lnSpc>
                <a:spcPct val="90000"/>
              </a:lnSpc>
              <a:spcBef>
                <a:spcPts val="750"/>
              </a:spcBef>
            </a:pPr>
            <a:r>
              <a:rPr lang="vi-VN"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lấy</a:t>
            </a:r>
            <a:r>
              <a:rPr lang="en-US" sz="2400" dirty="0">
                <a:solidFill>
                  <a:prstClr val="black"/>
                </a:solidFill>
                <a:latin typeface="Times New Roman" panose="02020603050405020304" pitchFamily="18" charset="0"/>
                <a:cs typeface="Times New Roman" panose="02020603050405020304" pitchFamily="18" charset="0"/>
              </a:rPr>
              <a:t> tri </a:t>
            </a:r>
            <a:r>
              <a:rPr lang="en-US" sz="2400" dirty="0" err="1">
                <a:solidFill>
                  <a:prstClr val="black"/>
                </a:solidFill>
                <a:latin typeface="Times New Roman" panose="02020603050405020304" pitchFamily="18" charset="0"/>
                <a:cs typeface="Times New Roman" panose="02020603050405020304" pitchFamily="18" charset="0"/>
              </a:rPr>
              <a:t>thức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ngay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phẩm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thuật</a:t>
            </a:r>
            <a:r>
              <a:rPr lang="en-US" sz="2400" dirty="0">
                <a:solidFill>
                  <a:prstClr val="black"/>
                </a:solidFill>
                <a:latin typeface="Times New Roman" panose="02020603050405020304" pitchFamily="18" charset="0"/>
                <a:cs typeface="Times New Roman" panose="02020603050405020304" pitchFamily="18" charset="0"/>
              </a:rPr>
              <a:t> do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r>
              <a:rPr lang="en-US" sz="2400" dirty="0">
                <a:solidFill>
                  <a:prstClr val="black"/>
                </a:solidFill>
                <a:latin typeface="Times New Roman" panose="02020603050405020304" pitchFamily="18" charset="0"/>
                <a:cs typeface="Times New Roman" panose="02020603050405020304" pitchFamily="18" charset="0"/>
              </a:rPr>
              <a:t> </a:t>
            </a:r>
            <a:endParaRPr lang="en-US" sz="24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7552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1191" y="365128"/>
            <a:ext cx="7079201" cy="5080096"/>
          </a:xfrm>
        </p:spPr>
        <p:txBody>
          <a:bodyPr/>
          <a:lstStyle/>
          <a:p>
            <a:endParaRPr lang="en-US" dirty="0"/>
          </a:p>
        </p:txBody>
      </p:sp>
      <p:sp>
        <p:nvSpPr>
          <p:cNvPr id="3" name="Content Placeholder 2"/>
          <p:cNvSpPr>
            <a:spLocks noGrp="1"/>
          </p:cNvSpPr>
          <p:nvPr>
            <p:ph idx="1"/>
          </p:nvPr>
        </p:nvSpPr>
        <p:spPr>
          <a:xfrm>
            <a:off x="1597773" y="6239339"/>
            <a:ext cx="6679654" cy="443707"/>
          </a:xfrm>
        </p:spPr>
        <p:txBody>
          <a:bodyPr/>
          <a:lstStyle/>
          <a:p>
            <a:pPr marL="0" indent="0">
              <a:buNone/>
            </a:pPr>
            <a:r>
              <a:rPr lang="en-US" b="1" i="1" dirty="0" err="1" smtClean="0">
                <a:solidFill>
                  <a:srgbClr val="0070C0"/>
                </a:solidFill>
                <a:latin typeface="Times New Roman" panose="02020603050405020304" pitchFamily="18" charset="0"/>
                <a:cs typeface="Times New Roman" panose="02020603050405020304" pitchFamily="18" charset="0"/>
              </a:rPr>
              <a:t>Hướng</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dẫn</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học</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sinh</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phương</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pháp</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vẽ</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màu</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đúng</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cách</a:t>
            </a:r>
            <a:endParaRPr lang="en-US" b="1" i="1" dirty="0">
              <a:solidFill>
                <a:srgbClr val="0070C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130" y="116632"/>
            <a:ext cx="7471742" cy="5943450"/>
          </a:xfrm>
          <a:prstGeom prst="rect">
            <a:avLst/>
          </a:prstGeom>
        </p:spPr>
      </p:pic>
    </p:spTree>
    <p:extLst>
      <p:ext uri="{BB962C8B-B14F-4D97-AF65-F5344CB8AC3E}">
        <p14:creationId xmlns:p14="http://schemas.microsoft.com/office/powerpoint/2010/main" val="4059524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478" y="6021288"/>
            <a:ext cx="7981625" cy="576064"/>
          </a:xfrm>
        </p:spPr>
        <p:txBody>
          <a:bodyPr>
            <a:normAutofit/>
          </a:bodyPr>
          <a:lstStyle/>
          <a:p>
            <a:pPr algn="ctr"/>
            <a:r>
              <a:rPr lang="en-US" sz="2800" b="1" i="1" dirty="0" err="1" smtClean="0">
                <a:solidFill>
                  <a:srgbClr val="0070C0"/>
                </a:solidFill>
                <a:latin typeface="Times New Roman" panose="02020603050405020304" pitchFamily="18" charset="0"/>
                <a:cs typeface="Times New Roman" panose="02020603050405020304" pitchFamily="18" charset="0"/>
              </a:rPr>
              <a:t>Học</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sinh</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thực</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hành</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bài</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vẽ</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tại</a:t>
            </a:r>
            <a:r>
              <a:rPr lang="en-US" sz="2800" b="1" i="1" dirty="0" smtClean="0">
                <a:solidFill>
                  <a:srgbClr val="0070C0"/>
                </a:solidFill>
                <a:latin typeface="Times New Roman" panose="02020603050405020304" pitchFamily="18" charset="0"/>
                <a:cs typeface="Times New Roman" panose="02020603050405020304" pitchFamily="18" charset="0"/>
              </a:rPr>
              <a:t> </a:t>
            </a:r>
            <a:r>
              <a:rPr lang="en-US" sz="2800" b="1" i="1" dirty="0" err="1" smtClean="0">
                <a:solidFill>
                  <a:srgbClr val="0070C0"/>
                </a:solidFill>
                <a:latin typeface="Times New Roman" panose="02020603050405020304" pitchFamily="18" charset="0"/>
                <a:cs typeface="Times New Roman" panose="02020603050405020304" pitchFamily="18" charset="0"/>
              </a:rPr>
              <a:t>lớp</a:t>
            </a:r>
            <a:endParaRPr lang="en-US" sz="2800" b="1" i="1" dirty="0">
              <a:solidFill>
                <a:srgbClr val="0070C0"/>
              </a:solidFill>
              <a:latin typeface="Times New Roman" panose="02020603050405020304" pitchFamily="18" charset="0"/>
              <a:cs typeface="Times New Roman" panose="02020603050405020304" pitchFamily="18"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2914" y="260648"/>
            <a:ext cx="8023189" cy="5400600"/>
          </a:xfrm>
        </p:spPr>
      </p:pic>
    </p:spTree>
    <p:extLst>
      <p:ext uri="{BB962C8B-B14F-4D97-AF65-F5344CB8AC3E}">
        <p14:creationId xmlns:p14="http://schemas.microsoft.com/office/powerpoint/2010/main" val="2425424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691679" y="188640"/>
            <a:ext cx="6696745" cy="830997"/>
          </a:xfrm>
          <a:prstGeom prst="rect">
            <a:avLst/>
          </a:prstGeom>
        </p:spPr>
        <p:txBody>
          <a:bodyPr wrap="square">
            <a:spAutoFit/>
          </a:bodyPr>
          <a:lstStyle/>
          <a:p>
            <a:r>
              <a:rPr lang="en-US" sz="2400" b="1" dirty="0" err="1">
                <a:solidFill>
                  <a:srgbClr val="FF0000"/>
                </a:solidFill>
                <a:latin typeface="Times New Roman" panose="02020603050405020304" pitchFamily="18" charset="0"/>
                <a:ea typeface="+mj-ea"/>
                <a:cs typeface="Times New Roman" panose="02020603050405020304" pitchFamily="18" charset="0"/>
              </a:rPr>
              <a:t>Biện</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Pháp</a:t>
            </a:r>
            <a:r>
              <a:rPr lang="en-US" sz="2400" b="1" dirty="0">
                <a:solidFill>
                  <a:srgbClr val="FF0000"/>
                </a:solidFill>
                <a:latin typeface="Times New Roman" panose="02020603050405020304" pitchFamily="18" charset="0"/>
                <a:ea typeface="+mj-ea"/>
                <a:cs typeface="Times New Roman" panose="02020603050405020304" pitchFamily="18" charset="0"/>
              </a:rPr>
              <a:t> 4: </a:t>
            </a:r>
            <a:r>
              <a:rPr lang="en-US" sz="2400" b="1" dirty="0" err="1">
                <a:solidFill>
                  <a:srgbClr val="FF0000"/>
                </a:solidFill>
                <a:latin typeface="Times New Roman" panose="02020603050405020304" pitchFamily="18" charset="0"/>
                <a:ea typeface="+mj-ea"/>
                <a:cs typeface="Times New Roman" panose="02020603050405020304" pitchFamily="18" charset="0"/>
              </a:rPr>
              <a:t>Hướng</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dẫn</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các</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bài</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tập</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hỗ</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trợ</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giúp</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nâng</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cao</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kỹ</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năng</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vẽ</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en-US" sz="2400" b="1" dirty="0" err="1">
                <a:solidFill>
                  <a:srgbClr val="FF0000"/>
                </a:solidFill>
                <a:latin typeface="Times New Roman" panose="02020603050405020304" pitchFamily="18" charset="0"/>
                <a:ea typeface="+mj-ea"/>
                <a:cs typeface="Times New Roman" panose="02020603050405020304" pitchFamily="18" charset="0"/>
              </a:rPr>
              <a:t>màu</a:t>
            </a:r>
            <a:r>
              <a:rPr lang="en-US" sz="2400" b="1" dirty="0">
                <a:solidFill>
                  <a:srgbClr val="FF0000"/>
                </a:solidFill>
                <a:latin typeface="Times New Roman" panose="02020603050405020304" pitchFamily="18" charset="0"/>
                <a:ea typeface="+mj-ea"/>
                <a:cs typeface="Times New Roman" panose="02020603050405020304" pitchFamily="18" charset="0"/>
              </a:rPr>
              <a:t> </a:t>
            </a:r>
            <a:r>
              <a:rPr lang="vi-VN" sz="2400" b="1" dirty="0">
                <a:solidFill>
                  <a:srgbClr val="FF0000"/>
                </a:solidFill>
                <a:latin typeface="Times New Roman" panose="02020603050405020304" pitchFamily="18" charset="0"/>
                <a:ea typeface="+mj-ea"/>
                <a:cs typeface="Times New Roman" panose="02020603050405020304" pitchFamily="18" charset="0"/>
              </a:rPr>
              <a:t>theo chủ đề</a:t>
            </a:r>
            <a:endParaRPr lang="en-US" dirty="0"/>
          </a:p>
        </p:txBody>
      </p:sp>
      <p:sp>
        <p:nvSpPr>
          <p:cNvPr id="5" name="Rectangle 4"/>
          <p:cNvSpPr/>
          <p:nvPr/>
        </p:nvSpPr>
        <p:spPr>
          <a:xfrm>
            <a:off x="1306413" y="1412776"/>
            <a:ext cx="7056784" cy="4401205"/>
          </a:xfrm>
          <a:prstGeom prst="rect">
            <a:avLst/>
          </a:prstGeom>
        </p:spPr>
        <p:txBody>
          <a:bodyPr wrap="square">
            <a:spAutoFit/>
          </a:bodyPr>
          <a:lstStyle/>
          <a:p>
            <a:pPr lvl="0" algn="just"/>
            <a:r>
              <a:rPr lang="en-US" sz="2000" dirty="0" err="1">
                <a:solidFill>
                  <a:prstClr val="black"/>
                </a:solidFill>
                <a:latin typeface="Times New Roman" pitchFamily="18" charset="0"/>
                <a:cs typeface="Times New Roman" pitchFamily="18" charset="0"/>
              </a:rPr>
              <a:t>Ngoài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những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trong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chương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trình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giáo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viên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cần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khéo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léo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kết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hợp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thêm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tập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hỗ</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trợ</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giúp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sinh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nâng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cao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thêm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kỹ</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sinh</a:t>
            </a:r>
            <a:r>
              <a:rPr lang="en-US" sz="2000" dirty="0">
                <a:solidFill>
                  <a:prstClr val="black"/>
                </a:solidFill>
                <a:latin typeface="Times New Roman" pitchFamily="18" charset="0"/>
                <a:cs typeface="Times New Roman" pitchFamily="18" charset="0"/>
              </a:rPr>
              <a:t>:</a:t>
            </a:r>
          </a:p>
          <a:p>
            <a:pPr lvl="0" algn="just"/>
            <a:r>
              <a:rPr lang="vi-VN"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vào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hình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sẵn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hướng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dẫn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sinh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luyện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tập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kỹ</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trên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những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bức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hình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sẵn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giúp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thêm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nhiều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trải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nghiệm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mới</a:t>
            </a:r>
            <a:endParaRPr lang="en-US" sz="2000" dirty="0">
              <a:solidFill>
                <a:prstClr val="black"/>
              </a:solidFill>
              <a:latin typeface="Times New Roman" pitchFamily="18" charset="0"/>
              <a:cs typeface="Times New Roman" pitchFamily="18" charset="0"/>
            </a:endParaRPr>
          </a:p>
          <a:p>
            <a:pPr lvl="0" algn="just"/>
            <a:r>
              <a:rPr lang="vi-VN"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theo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tranh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tranh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của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sĩ</a:t>
            </a:r>
            <a:r>
              <a:rPr lang="en-US" sz="2000" dirty="0">
                <a:solidFill>
                  <a:prstClr val="black"/>
                </a:solidFill>
                <a:latin typeface="Times New Roman" pitchFamily="18" charset="0"/>
                <a:cs typeface="Times New Roman" pitchFamily="18" charset="0"/>
              </a:rPr>
              <a:t>… ở </a:t>
            </a:r>
            <a:r>
              <a:rPr lang="en-US" sz="2000" dirty="0" err="1">
                <a:solidFill>
                  <a:prstClr val="black"/>
                </a:solidFill>
                <a:latin typeface="Times New Roman" pitchFamily="18" charset="0"/>
                <a:cs typeface="Times New Roman" pitchFamily="18" charset="0"/>
              </a:rPr>
              <a:t>nội</a:t>
            </a:r>
            <a:r>
              <a:rPr lang="en-US" sz="2000" dirty="0">
                <a:solidFill>
                  <a:prstClr val="black"/>
                </a:solidFill>
                <a:latin typeface="Times New Roman" pitchFamily="18" charset="0"/>
                <a:cs typeface="Times New Roman" pitchFamily="18" charset="0"/>
              </a:rPr>
              <a:t> dung </a:t>
            </a:r>
            <a:r>
              <a:rPr lang="en-US" sz="2000" dirty="0" err="1">
                <a:solidFill>
                  <a:prstClr val="black"/>
                </a:solidFill>
                <a:latin typeface="Times New Roman" pitchFamily="18" charset="0"/>
                <a:cs typeface="Times New Roman" pitchFamily="18" charset="0"/>
              </a:rPr>
              <a:t>này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phát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triển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tư</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duy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sắc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hơn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nghiêm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túc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được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tiếp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cận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với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bài</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của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dân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gian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của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họa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sĩ</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Từ</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hình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thành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kỹ</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sáng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tạo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hơn</a:t>
            </a:r>
            <a:endParaRPr lang="en-US" sz="2000" dirty="0">
              <a:solidFill>
                <a:prstClr val="black"/>
              </a:solidFill>
              <a:latin typeface="Times New Roman" pitchFamily="18" charset="0"/>
              <a:cs typeface="Times New Roman" pitchFamily="18" charset="0"/>
            </a:endParaRPr>
          </a:p>
          <a:p>
            <a:pPr lvl="0" algn="just"/>
            <a:r>
              <a:rPr lang="vi-VN" sz="2000" dirty="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theo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đây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cũng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là</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rất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tốt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về</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rèn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luyện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kỹ</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cho</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vì</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sắc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trong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sách</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được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hiện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rất</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đẹp</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các</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em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lấy</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đó</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làm</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cơ</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sở</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để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thể</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hiện</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khả</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năng</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vẽ</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màu</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của</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mình</a:t>
            </a:r>
            <a:r>
              <a:rPr lang="en-US" sz="2000" dirty="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31005757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187624" y="1028343"/>
            <a:ext cx="6912768" cy="4893647"/>
          </a:xfrm>
          <a:prstGeom prst="rect">
            <a:avLst/>
          </a:prstGeom>
        </p:spPr>
        <p:txBody>
          <a:bodyPr wrap="square">
            <a:spAutoFit/>
          </a:bodyPr>
          <a:lstStyle/>
          <a:p>
            <a:pPr lvl="0" algn="just"/>
            <a:r>
              <a:rPr lang="vi-VN" sz="2400" dirty="0">
                <a:solidFill>
                  <a:prstClr val="black"/>
                </a:solidFill>
                <a:latin typeface="Times New Roman" panose="02020603050405020304" pitchFamily="18" charset="0"/>
                <a:cs typeface="Times New Roman" panose="02020603050405020304" pitchFamily="18" charset="0"/>
              </a:rPr>
              <a: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a:t>
            </a:r>
            <a:r>
              <a:rPr lang="en-US" sz="2400" dirty="0">
                <a:solidFill>
                  <a:prstClr val="black"/>
                </a:solidFill>
                <a:latin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dung </a:t>
            </a:r>
            <a:r>
              <a:rPr lang="en-US" sz="2400" dirty="0" err="1">
                <a:solidFill>
                  <a:prstClr val="black"/>
                </a:solidFill>
                <a:latin typeface="Times New Roman" panose="02020603050405020304" pitchFamily="18" charset="0"/>
                <a:cs typeface="Times New Roman" panose="02020603050405020304" pitchFamily="18" charset="0"/>
              </a:rPr>
              <a:t>này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để</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bìa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lọ</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hoa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thiệp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mừng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tay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thú</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chỉnh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trọng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phẩm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ra.</a:t>
            </a:r>
            <a:endParaRPr lang="en-US" sz="2400" dirty="0">
              <a:solidFill>
                <a:prstClr val="black"/>
              </a:solidFill>
              <a:latin typeface="Times New Roman" panose="02020603050405020304" pitchFamily="18" charset="0"/>
              <a:cs typeface="Times New Roman" panose="02020603050405020304" pitchFamily="18" charset="0"/>
            </a:endParaRPr>
          </a:p>
          <a:p>
            <a:pPr lvl="0" algn="just"/>
            <a:r>
              <a:rPr lang="en-US" sz="2400" dirty="0" err="1">
                <a:solidFill>
                  <a:prstClr val="black"/>
                </a:solidFill>
                <a:latin typeface="Times New Roman" panose="02020603050405020304" pitchFamily="18" charset="0"/>
                <a:cs typeface="Times New Roman" panose="02020603050405020304" pitchFamily="18" charset="0"/>
              </a:rPr>
              <a:t>Tùy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lựa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chọn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gây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thú</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Giúp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hình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năng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màu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duy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hiệu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bài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lớp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sẽ</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dụng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kỹ</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năng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ấy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góp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đẹp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cuộc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sống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học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muốn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đem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lại</a:t>
            </a:r>
            <a:r>
              <a:rPr lang="en-US"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290152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3000" t="33000" b="-4000"/>
          </a:stretch>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2914025789"/>
              </p:ext>
            </p:extLst>
          </p:nvPr>
        </p:nvGraphicFramePr>
        <p:xfrm>
          <a:off x="0" y="1"/>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76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104" y="2348880"/>
            <a:ext cx="3456384" cy="1767728"/>
          </a:xfrm>
        </p:spPr>
        <p:txBody>
          <a:bodyPr/>
          <a:lstStyle/>
          <a:p>
            <a:r>
              <a:rPr lang="en-US" b="1" i="1" dirty="0" smtClean="0">
                <a:solidFill>
                  <a:srgbClr val="0070C0"/>
                </a:solidFill>
                <a:latin typeface="Times New Roman" panose="02020603050405020304" pitchFamily="18" charset="0"/>
                <a:cs typeface="Times New Roman" panose="02020603050405020304" pitchFamily="18" charset="0"/>
              </a:rPr>
              <a:t>Cho </a:t>
            </a:r>
            <a:r>
              <a:rPr lang="en-US" b="1" i="1" dirty="0" err="1" smtClean="0">
                <a:solidFill>
                  <a:srgbClr val="0070C0"/>
                </a:solidFill>
                <a:latin typeface="Times New Roman" panose="02020603050405020304" pitchFamily="18" charset="0"/>
                <a:cs typeface="Times New Roman" panose="02020603050405020304" pitchFamily="18" charset="0"/>
              </a:rPr>
              <a:t>học</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sinh</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xem</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thêm</a:t>
            </a:r>
            <a:r>
              <a:rPr lang="en-US" b="1" i="1" dirty="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tranh</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hỗ</a:t>
            </a:r>
            <a:r>
              <a:rPr lang="en-US" b="1" i="1" dirty="0" smtClean="0">
                <a:solidFill>
                  <a:srgbClr val="0070C0"/>
                </a:solidFill>
                <a:latin typeface="Times New Roman" panose="02020603050405020304" pitchFamily="18" charset="0"/>
                <a:cs typeface="Times New Roman" panose="02020603050405020304" pitchFamily="18" charset="0"/>
              </a:rPr>
              <a:t> </a:t>
            </a:r>
            <a:r>
              <a:rPr lang="en-US" b="1" i="1" dirty="0" err="1" smtClean="0">
                <a:solidFill>
                  <a:srgbClr val="0070C0"/>
                </a:solidFill>
                <a:latin typeface="Times New Roman" panose="02020603050405020304" pitchFamily="18" charset="0"/>
                <a:cs typeface="Times New Roman" panose="02020603050405020304" pitchFamily="18" charset="0"/>
              </a:rPr>
              <a:t>trợ</a:t>
            </a:r>
            <a:endParaRPr lang="en-US" b="1" i="1" dirty="0">
              <a:solidFill>
                <a:srgbClr val="0070C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3980" y="188640"/>
            <a:ext cx="4494084" cy="6480720"/>
          </a:xfrm>
        </p:spPr>
      </p:pic>
    </p:spTree>
    <p:extLst>
      <p:ext uri="{BB962C8B-B14F-4D97-AF65-F5344CB8AC3E}">
        <p14:creationId xmlns:p14="http://schemas.microsoft.com/office/powerpoint/2010/main" val="1633703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b="-6000"/>
          </a:stretch>
        </a:blipFill>
        <a:effectLst/>
      </p:bgPr>
    </p:bg>
    <p:spTree>
      <p:nvGrpSpPr>
        <p:cNvPr id="1" name=""/>
        <p:cNvGrpSpPr/>
        <p:nvPr/>
      </p:nvGrpSpPr>
      <p:grpSpPr>
        <a:xfrm>
          <a:off x="0" y="0"/>
          <a:ext cx="0" cy="0"/>
          <a:chOff x="0" y="0"/>
          <a:chExt cx="0" cy="0"/>
        </a:xfrm>
      </p:grpSpPr>
      <p:sp>
        <p:nvSpPr>
          <p:cNvPr id="6" name="Rectangle 5"/>
          <p:cNvSpPr/>
          <p:nvPr/>
        </p:nvSpPr>
        <p:spPr>
          <a:xfrm>
            <a:off x="70958" y="476672"/>
            <a:ext cx="8424936" cy="523220"/>
          </a:xfrm>
          <a:prstGeom prst="rect">
            <a:avLst/>
          </a:prstGeom>
        </p:spPr>
        <p:txBody>
          <a:bodyPr wrap="square">
            <a:spAutoFit/>
          </a:bodyPr>
          <a:lstStyle/>
          <a:p>
            <a:pPr algn="ctr"/>
            <a:r>
              <a:rPr lang="en-US" sz="28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vi-VN" sz="28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H</a:t>
            </a:r>
            <a:r>
              <a:rPr lang="en-US" sz="2800" b="1" cap="all" dirty="0" err="1"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iệu</a:t>
            </a:r>
            <a:r>
              <a:rPr lang="en-US" sz="28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 </a:t>
            </a:r>
            <a:r>
              <a:rPr lang="en-US" sz="2800" b="1" cap="all" dirty="0" err="1"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quả</a:t>
            </a:r>
            <a:r>
              <a:rPr lang="en-US" sz="28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a:t>
            </a:r>
            <a:endParaRPr lang="vi-VN" sz="2800" b="1" dirty="0">
              <a:solidFill>
                <a:srgbClr val="C00000"/>
              </a:solidFill>
              <a:latin typeface="Times New Roman" panose="02020603050405020304" pitchFamily="18" charset="0"/>
              <a:cs typeface="Times New Roman" panose="02020603050405020304" pitchFamily="18" charset="0"/>
            </a:endParaRPr>
          </a:p>
        </p:txBody>
      </p:sp>
      <p:sp>
        <p:nvSpPr>
          <p:cNvPr id="5" name="5-Point Star 4">
            <a:hlinkClick r:id="rId3" action="ppaction://hlinksldjump"/>
          </p:cNvPr>
          <p:cNvSpPr/>
          <p:nvPr/>
        </p:nvSpPr>
        <p:spPr>
          <a:xfrm>
            <a:off x="8637288" y="636155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611561" y="1268760"/>
            <a:ext cx="8025728" cy="3785652"/>
          </a:xfrm>
          <a:prstGeom prst="rect">
            <a:avLst/>
          </a:prstGeom>
          <a:noFill/>
        </p:spPr>
        <p:txBody>
          <a:bodyPr wrap="square" rtlCol="0">
            <a:spAutoFit/>
          </a:bodyPr>
          <a:lstStyle/>
          <a:p>
            <a:pPr algn="just"/>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kỹ 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chưa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hòa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đẹp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màu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từng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7096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143000"/>
            <a:ext cx="812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79712" y="5877272"/>
            <a:ext cx="6120680" cy="307777"/>
          </a:xfrm>
          <a:prstGeom prst="rect">
            <a:avLst/>
          </a:prstGeom>
          <a:noFill/>
        </p:spPr>
        <p:txBody>
          <a:bodyPr wrap="square" rtlCol="0">
            <a:spAutoFit/>
          </a:bodyPr>
          <a:lstStyle/>
          <a:p>
            <a:pPr algn="ctr"/>
            <a:r>
              <a:rPr lang="en-GB" sz="1400" i="1" dirty="0" err="1" smtClean="0"/>
              <a:t>Ảnh</a:t>
            </a:r>
            <a:r>
              <a:rPr lang="en-GB" sz="1400" i="1" dirty="0" smtClean="0"/>
              <a:t>: </a:t>
            </a:r>
            <a:r>
              <a:rPr lang="en-GB" sz="1400" i="1" dirty="0" err="1" smtClean="0"/>
              <a:t>Học</a:t>
            </a:r>
            <a:r>
              <a:rPr lang="en-GB" sz="1400" i="1" dirty="0" smtClean="0"/>
              <a:t> </a:t>
            </a:r>
            <a:r>
              <a:rPr lang="en-GB" sz="1400" i="1" dirty="0" err="1" smtClean="0"/>
              <a:t>sinh</a:t>
            </a:r>
            <a:r>
              <a:rPr lang="en-GB" sz="1400" i="1" dirty="0" smtClean="0"/>
              <a:t> </a:t>
            </a:r>
            <a:r>
              <a:rPr lang="en-GB" sz="1400" i="1" dirty="0" err="1"/>
              <a:t>T</a:t>
            </a:r>
            <a:r>
              <a:rPr lang="en-GB" sz="1400" i="1" smtClean="0"/>
              <a:t>rường</a:t>
            </a:r>
            <a:r>
              <a:rPr lang="en-GB" sz="1400" i="1" dirty="0" smtClean="0"/>
              <a:t> TH </a:t>
            </a:r>
            <a:r>
              <a:rPr lang="en-GB" sz="1400" i="1" dirty="0" err="1" smtClean="0"/>
              <a:t>Giồng</a:t>
            </a:r>
            <a:r>
              <a:rPr lang="en-GB" sz="1400" i="1" dirty="0" smtClean="0"/>
              <a:t> </a:t>
            </a:r>
            <a:r>
              <a:rPr lang="en-GB" sz="1400" i="1" dirty="0" err="1" smtClean="0"/>
              <a:t>Găng</a:t>
            </a:r>
            <a:r>
              <a:rPr lang="en-GB" sz="1400" i="1" dirty="0" smtClean="0"/>
              <a:t> </a:t>
            </a:r>
            <a:r>
              <a:rPr lang="en-GB" sz="1400" i="1" dirty="0" err="1" smtClean="0"/>
              <a:t>tham</a:t>
            </a:r>
            <a:r>
              <a:rPr lang="en-GB" sz="1400" i="1" dirty="0" smtClean="0"/>
              <a:t> </a:t>
            </a:r>
            <a:r>
              <a:rPr lang="en-GB" sz="1400" i="1" dirty="0" err="1" smtClean="0"/>
              <a:t>gia</a:t>
            </a:r>
            <a:r>
              <a:rPr lang="en-GB" sz="1400" i="1" dirty="0" smtClean="0"/>
              <a:t> </a:t>
            </a:r>
            <a:r>
              <a:rPr lang="en-GB" sz="1400" i="1" dirty="0" err="1" smtClean="0"/>
              <a:t>ngày</a:t>
            </a:r>
            <a:r>
              <a:rPr lang="en-GB" sz="1400" i="1" dirty="0" smtClean="0"/>
              <a:t> </a:t>
            </a:r>
            <a:r>
              <a:rPr lang="en-GB" sz="1400" i="1" dirty="0" err="1" smtClean="0"/>
              <a:t>hội</a:t>
            </a:r>
            <a:r>
              <a:rPr lang="en-GB" sz="1400" i="1" dirty="0" smtClean="0"/>
              <a:t> </a:t>
            </a:r>
            <a:r>
              <a:rPr lang="en-GB" sz="1400" i="1" dirty="0" err="1" smtClean="0"/>
              <a:t>giao</a:t>
            </a:r>
            <a:r>
              <a:rPr lang="en-GB" sz="1400" i="1" dirty="0" smtClean="0"/>
              <a:t> </a:t>
            </a:r>
            <a:r>
              <a:rPr lang="en-GB" sz="1400" i="1" dirty="0" err="1" smtClean="0"/>
              <a:t>lưu</a:t>
            </a:r>
            <a:endParaRPr lang="en-US" sz="1400" i="1" dirty="0"/>
          </a:p>
        </p:txBody>
      </p:sp>
    </p:spTree>
    <p:extLst>
      <p:ext uri="{BB962C8B-B14F-4D97-AF65-F5344CB8AC3E}">
        <p14:creationId xmlns:p14="http://schemas.microsoft.com/office/powerpoint/2010/main" val="26131208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 y="620690"/>
            <a:ext cx="9144000" cy="954107"/>
          </a:xfrm>
          <a:prstGeom prst="rect">
            <a:avLst/>
          </a:prstGeom>
        </p:spPr>
        <p:txBody>
          <a:bodyPr wrap="square">
            <a:spAutoFit/>
          </a:bodyPr>
          <a:lstStyle/>
          <a:p>
            <a:pPr algn="ctr"/>
            <a:r>
              <a:rPr lang="vi-VN" sz="2800" b="1" dirty="0">
                <a:solidFill>
                  <a:srgbClr val="FF0000"/>
                </a:solidFill>
                <a:latin typeface="+mj-lt"/>
              </a:rPr>
              <a:t>Bảng thống kê số liệu </a:t>
            </a:r>
            <a:r>
              <a:rPr lang="en-US" sz="2800" b="1" dirty="0" err="1" smtClean="0">
                <a:solidFill>
                  <a:srgbClr val="FF0000"/>
                </a:solidFill>
                <a:latin typeface="Times New Roman" panose="02020603050405020304" pitchFamily="18" charset="0"/>
                <a:cs typeface="Times New Roman" panose="02020603050405020304" pitchFamily="18" charset="0"/>
              </a:rPr>
              <a:t>sau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khi</a:t>
            </a:r>
            <a:r>
              <a:rPr lang="en-US" sz="2800" b="1" dirty="0" smtClean="0">
                <a:solidFill>
                  <a:srgbClr val="FF0000"/>
                </a:solidFill>
                <a:latin typeface="Times New Roman" panose="02020603050405020304" pitchFamily="18" charset="0"/>
                <a:cs typeface="Times New Roman" panose="02020603050405020304" pitchFamily="18" charset="0"/>
              </a:rPr>
              <a:t> </a:t>
            </a:r>
            <a:r>
              <a:rPr lang="vi-VN" sz="2800" b="1" dirty="0" smtClean="0">
                <a:solidFill>
                  <a:srgbClr val="FF0000"/>
                </a:solidFill>
                <a:latin typeface="+mj-lt"/>
              </a:rPr>
              <a:t>áp </a:t>
            </a:r>
            <a:r>
              <a:rPr lang="vi-VN" sz="2800" b="1" dirty="0">
                <a:solidFill>
                  <a:srgbClr val="FF0000"/>
                </a:solidFill>
                <a:latin typeface="+mj-lt"/>
              </a:rPr>
              <a:t>dụng biện pháp </a:t>
            </a:r>
          </a:p>
          <a:p>
            <a:pPr algn="ctr"/>
            <a:r>
              <a:rPr lang="vi-VN" sz="2800" b="1" dirty="0">
                <a:solidFill>
                  <a:srgbClr val="FF0000"/>
                </a:solidFill>
                <a:latin typeface="+mj-lt"/>
              </a:rPr>
              <a:t> năm học </a:t>
            </a:r>
            <a:r>
              <a:rPr lang="vi-VN" sz="2800" b="1" dirty="0" smtClean="0">
                <a:solidFill>
                  <a:srgbClr val="FF0000"/>
                </a:solidFill>
                <a:latin typeface="+mj-lt"/>
              </a:rPr>
              <a:t>(202</a:t>
            </a:r>
            <a:r>
              <a:rPr lang="en-US" sz="2800" b="1" dirty="0" smtClean="0">
                <a:solidFill>
                  <a:srgbClr val="FF0000"/>
                </a:solidFill>
                <a:latin typeface="Times New Roman" panose="02020603050405020304" pitchFamily="18" charset="0"/>
                <a:cs typeface="Times New Roman" panose="02020603050405020304" pitchFamily="18" charset="0"/>
              </a:rPr>
              <a:t>2</a:t>
            </a:r>
            <a:r>
              <a:rPr lang="vi-VN" sz="2800" b="1" dirty="0" smtClean="0">
                <a:solidFill>
                  <a:srgbClr val="FF0000"/>
                </a:solidFill>
                <a:latin typeface="+mj-lt"/>
              </a:rPr>
              <a:t> </a:t>
            </a:r>
            <a:r>
              <a:rPr lang="vi-VN" sz="2800" b="1" dirty="0">
                <a:solidFill>
                  <a:srgbClr val="FF0000"/>
                </a:solidFill>
                <a:latin typeface="+mj-lt"/>
              </a:rPr>
              <a:t>– </a:t>
            </a:r>
            <a:r>
              <a:rPr lang="vi-VN" sz="2800" b="1" dirty="0" smtClean="0">
                <a:solidFill>
                  <a:srgbClr val="FF0000"/>
                </a:solidFill>
                <a:latin typeface="+mj-lt"/>
              </a:rPr>
              <a:t>202</a:t>
            </a:r>
            <a:r>
              <a:rPr lang="en-US" sz="2800" b="1" dirty="0" smtClean="0">
                <a:solidFill>
                  <a:srgbClr val="FF0000"/>
                </a:solidFill>
                <a:latin typeface="Times New Roman" panose="02020603050405020304" pitchFamily="18" charset="0"/>
                <a:cs typeface="Times New Roman" panose="02020603050405020304" pitchFamily="18" charset="0"/>
              </a:rPr>
              <a:t>3</a:t>
            </a:r>
            <a:r>
              <a:rPr lang="vi-VN" sz="2800" b="1" dirty="0" smtClean="0">
                <a:solidFill>
                  <a:srgbClr val="FF0000"/>
                </a:solidFill>
                <a:latin typeface="+mj-lt"/>
              </a:rPr>
              <a:t>):</a:t>
            </a:r>
            <a:endParaRPr lang="vi-VN" sz="2800" b="1" dirty="0">
              <a:solidFill>
                <a:srgbClr val="FF0000"/>
              </a:solidFill>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1371380605"/>
              </p:ext>
            </p:extLst>
          </p:nvPr>
        </p:nvGraphicFramePr>
        <p:xfrm>
          <a:off x="251520" y="1988840"/>
          <a:ext cx="8568952" cy="3052936"/>
        </p:xfrm>
        <a:graphic>
          <a:graphicData uri="http://schemas.openxmlformats.org/drawingml/2006/table">
            <a:tbl>
              <a:tblPr firstRow="1" bandRow="1">
                <a:tableStyleId>{5C22544A-7EE6-4342-B048-85BDC9FD1C3A}</a:tableStyleId>
              </a:tblPr>
              <a:tblGrid>
                <a:gridCol w="871307">
                  <a:extLst>
                    <a:ext uri="{9D8B030D-6E8A-4147-A177-3AD203B41FA5}">
                      <a16:colId xmlns:a16="http://schemas.microsoft.com/office/drawing/2014/main" xmlns="" val="3061558929"/>
                    </a:ext>
                  </a:extLst>
                </a:gridCol>
                <a:gridCol w="928893">
                  <a:extLst>
                    <a:ext uri="{9D8B030D-6E8A-4147-A177-3AD203B41FA5}">
                      <a16:colId xmlns:a16="http://schemas.microsoft.com/office/drawing/2014/main" xmlns="" val="3320359449"/>
                    </a:ext>
                  </a:extLst>
                </a:gridCol>
                <a:gridCol w="1109000">
                  <a:extLst>
                    <a:ext uri="{9D8B030D-6E8A-4147-A177-3AD203B41FA5}">
                      <a16:colId xmlns:a16="http://schemas.microsoft.com/office/drawing/2014/main" xmlns="" val="3943847178"/>
                    </a:ext>
                  </a:extLst>
                </a:gridCol>
                <a:gridCol w="969733">
                  <a:extLst>
                    <a:ext uri="{9D8B030D-6E8A-4147-A177-3AD203B41FA5}">
                      <a16:colId xmlns:a16="http://schemas.microsoft.com/office/drawing/2014/main" xmlns="" val="3000143676"/>
                    </a:ext>
                  </a:extLst>
                </a:gridCol>
                <a:gridCol w="772467">
                  <a:extLst>
                    <a:ext uri="{9D8B030D-6E8A-4147-A177-3AD203B41FA5}">
                      <a16:colId xmlns:a16="http://schemas.microsoft.com/office/drawing/2014/main" xmlns="" val="1428502569"/>
                    </a:ext>
                  </a:extLst>
                </a:gridCol>
                <a:gridCol w="962206">
                  <a:extLst>
                    <a:ext uri="{9D8B030D-6E8A-4147-A177-3AD203B41FA5}">
                      <a16:colId xmlns:a16="http://schemas.microsoft.com/office/drawing/2014/main" xmlns="" val="882350566"/>
                    </a:ext>
                  </a:extLst>
                </a:gridCol>
                <a:gridCol w="1030935">
                  <a:extLst>
                    <a:ext uri="{9D8B030D-6E8A-4147-A177-3AD203B41FA5}">
                      <a16:colId xmlns:a16="http://schemas.microsoft.com/office/drawing/2014/main" xmlns="" val="2048456895"/>
                    </a:ext>
                  </a:extLst>
                </a:gridCol>
                <a:gridCol w="893476">
                  <a:extLst>
                    <a:ext uri="{9D8B030D-6E8A-4147-A177-3AD203B41FA5}">
                      <a16:colId xmlns:a16="http://schemas.microsoft.com/office/drawing/2014/main" xmlns="" val="1868867549"/>
                    </a:ext>
                  </a:extLst>
                </a:gridCol>
                <a:gridCol w="1030935">
                  <a:extLst>
                    <a:ext uri="{9D8B030D-6E8A-4147-A177-3AD203B41FA5}">
                      <a16:colId xmlns:a16="http://schemas.microsoft.com/office/drawing/2014/main" xmlns="" val="3802270563"/>
                    </a:ext>
                  </a:extLst>
                </a:gridCol>
              </a:tblGrid>
              <a:tr h="784096">
                <a:tc>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Tổng</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số</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học</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sinh</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4">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Kết</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quả</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xếp</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loại</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cuối</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học</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kỳ</a:t>
                      </a:r>
                      <a:r>
                        <a:rPr lang="en-US" sz="1800" b="1" baseline="0" dirty="0" smtClean="0">
                          <a:solidFill>
                            <a:schemeClr val="tx1"/>
                          </a:solidFill>
                          <a:latin typeface="Times New Roman" panose="02020603050405020304" pitchFamily="18" charset="0"/>
                          <a:cs typeface="Times New Roman" panose="02020603050405020304" pitchFamily="18" charset="0"/>
                        </a:rPr>
                        <a:t> I</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gridSpan="2">
                  <a:txBody>
                    <a:bodyPr/>
                    <a:lstStyle/>
                    <a:p>
                      <a:pPr algn="ct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kỹ</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năng</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vẽ</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màu</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dirty="0"/>
                    </a:p>
                  </a:txBody>
                  <a:tcPr/>
                </a:tc>
                <a:tc rowSpan="2" gridSpan="2">
                  <a:txBody>
                    <a:bodyPr/>
                    <a:lstStyle/>
                    <a:p>
                      <a:pPr algn="ct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chưa</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kỹ</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năng</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vẽ</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màu</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xBody>
                    <a:bodyPr/>
                    <a:lstStyle/>
                    <a:p>
                      <a:endParaRPr lang="en-US" dirty="0"/>
                    </a:p>
                  </a:txBody>
                  <a:tcPr/>
                </a:tc>
                <a:extLst>
                  <a:ext uri="{0D108BD9-81ED-4DB2-BD59-A6C34878D82A}">
                    <a16:rowId xmlns:a16="http://schemas.microsoft.com/office/drawing/2014/main" xmlns="" val="1605988298"/>
                  </a:ext>
                </a:extLst>
              </a:tr>
              <a:tr h="366886">
                <a:tc rowSpan="3">
                  <a:txBody>
                    <a:bodyPr/>
                    <a:lstStyle/>
                    <a:p>
                      <a:pPr algn="ctr"/>
                      <a:endParaRPr lang="en-US" sz="2000" b="0" dirty="0" smtClean="0">
                        <a:solidFill>
                          <a:schemeClr val="tx1"/>
                        </a:solidFill>
                      </a:endParaRPr>
                    </a:p>
                    <a:p>
                      <a:pPr algn="ctr"/>
                      <a:endParaRPr lang="en-US" sz="2000" b="0" dirty="0" smtClean="0">
                        <a:solidFill>
                          <a:schemeClr val="tx1"/>
                        </a:solidFill>
                      </a:endParaRPr>
                    </a:p>
                    <a:p>
                      <a:pPr algn="ctr"/>
                      <a:endParaRPr lang="en-US" sz="2000" b="0" dirty="0" smtClean="0">
                        <a:solidFill>
                          <a:schemeClr val="tx1"/>
                        </a:solidFill>
                      </a:endParaRPr>
                    </a:p>
                    <a:p>
                      <a:pPr algn="ctr"/>
                      <a:r>
                        <a:rPr lang="en-US" sz="2000" b="0" dirty="0" smtClean="0">
                          <a:solidFill>
                            <a:schemeClr val="tx1"/>
                          </a:solidFill>
                        </a:rPr>
                        <a:t>31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Hoàn</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thành</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a:txBody>
                    <a:bodyPr/>
                    <a:lstStyle/>
                    <a:p>
                      <a:pPr algn="ctr"/>
                      <a:r>
                        <a:rPr lang="en-US" sz="1800" b="1" baseline="0" dirty="0" err="1" smtClean="0">
                          <a:solidFill>
                            <a:schemeClr val="tx1"/>
                          </a:solidFill>
                          <a:latin typeface="Times New Roman" panose="02020603050405020304" pitchFamily="18" charset="0"/>
                          <a:cs typeface="Times New Roman" panose="02020603050405020304" pitchFamily="18" charset="0"/>
                        </a:rPr>
                        <a:t>Hoàn</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thành</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extLst>
                  <a:ext uri="{0D108BD9-81ED-4DB2-BD59-A6C34878D82A}">
                    <a16:rowId xmlns:a16="http://schemas.microsoft.com/office/drawing/2014/main" xmlns="" val="3780425562"/>
                  </a:ext>
                </a:extLst>
              </a:tr>
              <a:tr h="718914">
                <a:tc vMerge="1">
                  <a:txBody>
                    <a:bodyPr/>
                    <a:lstStyle/>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baseline="0" dirty="0" smtClean="0">
                        <a:solidFill>
                          <a:schemeClr val="tx1"/>
                        </a:solidFill>
                        <a:latin typeface="Times New Roman" panose="02020603050405020304" pitchFamily="18" charset="0"/>
                        <a:cs typeface="Times New Roman" panose="02020603050405020304" pitchFamily="18" charset="0"/>
                      </a:endParaRPr>
                    </a:p>
                    <a:p>
                      <a:pPr algn="ctr"/>
                      <a:r>
                        <a:rPr lang="en-US" sz="1800" b="1" baseline="0"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588529807"/>
                  </a:ext>
                </a:extLst>
              </a:tr>
              <a:tr h="857250">
                <a:tc vMerge="1">
                  <a:txBody>
                    <a:bodyPr/>
                    <a:lstStyle/>
                    <a:p>
                      <a:pPr algn="ctr"/>
                      <a:endParaRPr lang="en-US" sz="2000" b="0" dirty="0">
                        <a:solidFill>
                          <a:schemeClr val="tx1"/>
                        </a:solidFill>
                      </a:endParaRPr>
                    </a:p>
                  </a:txBody>
                  <a:tcPr>
                    <a:solidFill>
                      <a:schemeClr val="accent1"/>
                    </a:solidFill>
                  </a:tcPr>
                </a:tc>
                <a:tc>
                  <a:txBody>
                    <a:bodyPr/>
                    <a:lstStyle/>
                    <a:p>
                      <a:pPr algn="ctr"/>
                      <a:endParaRPr lang="en-US" sz="2000" b="0" dirty="0" smtClean="0">
                        <a:solidFill>
                          <a:schemeClr val="tx1"/>
                        </a:solidFill>
                      </a:endParaRPr>
                    </a:p>
                    <a:p>
                      <a:pPr algn="ctr"/>
                      <a:r>
                        <a:rPr lang="en-US" sz="2000" b="0" dirty="0" smtClean="0">
                          <a:solidFill>
                            <a:schemeClr val="tx1"/>
                          </a:solidFill>
                        </a:rPr>
                        <a:t>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13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27</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87</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16</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52</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7</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22,5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656083810"/>
                  </a:ext>
                </a:extLst>
              </a:tr>
            </a:tbl>
          </a:graphicData>
        </a:graphic>
      </p:graphicFrame>
    </p:spTree>
    <p:extLst>
      <p:ext uri="{BB962C8B-B14F-4D97-AF65-F5344CB8AC3E}">
        <p14:creationId xmlns:p14="http://schemas.microsoft.com/office/powerpoint/2010/main" val="9599264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t="-2000" r="49000" b="42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76373" y="435445"/>
            <a:ext cx="7798616" cy="646331"/>
          </a:xfrm>
          <a:prstGeom prst="rect">
            <a:avLst/>
          </a:prstGeom>
          <a:noFill/>
        </p:spPr>
        <p:txBody>
          <a:bodyPr vert="horz" wrap="square" lIns="91440" tIns="45720" rIns="91440" bIns="45720" rtlCol="0" anchor="ct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rPr>
              <a:t>Khả năng áp dụng:</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endParaRPr>
          </a:p>
        </p:txBody>
      </p:sp>
      <p:sp>
        <p:nvSpPr>
          <p:cNvPr id="2" name="Rectangle 1"/>
          <p:cNvSpPr/>
          <p:nvPr/>
        </p:nvSpPr>
        <p:spPr>
          <a:xfrm>
            <a:off x="4873" y="3537258"/>
            <a:ext cx="9289032" cy="954107"/>
          </a:xfrm>
          <a:prstGeom prst="rect">
            <a:avLst/>
          </a:prstGeom>
        </p:spPr>
        <p:txBody>
          <a:bodyPr wrap="square">
            <a:spAutoFit/>
          </a:bodyPr>
          <a:lstStyle/>
          <a:p>
            <a:endParaRPr lang="vi-VN" sz="2800" dirty="0" smtClean="0">
              <a:latin typeface="+mj-lt"/>
            </a:endParaRPr>
          </a:p>
          <a:p>
            <a:endParaRPr lang="vi-VN" sz="2800" dirty="0">
              <a:latin typeface="+mj-lt"/>
            </a:endParaRPr>
          </a:p>
        </p:txBody>
      </p:sp>
      <p:graphicFrame>
        <p:nvGraphicFramePr>
          <p:cNvPr id="7" name="Diagram 6"/>
          <p:cNvGraphicFramePr/>
          <p:nvPr>
            <p:extLst>
              <p:ext uri="{D42A27DB-BD31-4B8C-83A1-F6EECF244321}">
                <p14:modId xmlns:p14="http://schemas.microsoft.com/office/powerpoint/2010/main" val="1303968258"/>
              </p:ext>
            </p:extLst>
          </p:nvPr>
        </p:nvGraphicFramePr>
        <p:xfrm>
          <a:off x="395535" y="1397000"/>
          <a:ext cx="8496945"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rot="16200000">
            <a:off x="4355976" y="2038852"/>
            <a:ext cx="648072" cy="79208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Down Arrow 5"/>
          <p:cNvSpPr/>
          <p:nvPr/>
        </p:nvSpPr>
        <p:spPr>
          <a:xfrm rot="8305101">
            <a:off x="1152796" y="4275499"/>
            <a:ext cx="648072" cy="79208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Down Arrow 7"/>
          <p:cNvSpPr/>
          <p:nvPr/>
        </p:nvSpPr>
        <p:spPr>
          <a:xfrm rot="2791384">
            <a:off x="7236296" y="4293097"/>
            <a:ext cx="648072" cy="792088"/>
          </a:xfrm>
          <a:prstGeom prst="downArrow">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621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428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971601" y="188640"/>
            <a:ext cx="8172400"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mj-lt"/>
              </a:rPr>
              <a:t>THỰC </a:t>
            </a:r>
            <a:r>
              <a:rPr lang="vi-VN" sz="40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mj-lt"/>
              </a:rPr>
              <a:t>TRẠNG</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mj-lt"/>
            </a:endParaRPr>
          </a:p>
        </p:txBody>
      </p:sp>
      <p:graphicFrame>
        <p:nvGraphicFramePr>
          <p:cNvPr id="2" name="Diagram 1"/>
          <p:cNvGraphicFramePr/>
          <p:nvPr>
            <p:extLst>
              <p:ext uri="{D42A27DB-BD31-4B8C-83A1-F6EECF244321}">
                <p14:modId xmlns:p14="http://schemas.microsoft.com/office/powerpoint/2010/main" val="4107817726"/>
              </p:ext>
            </p:extLst>
          </p:nvPr>
        </p:nvGraphicFramePr>
        <p:xfrm>
          <a:off x="113658" y="1268760"/>
          <a:ext cx="9030344"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5-Point Star 4">
            <a:hlinkClick r:id="rId8" action="ppaction://hlinksldjump"/>
          </p:cNvPr>
          <p:cNvSpPr/>
          <p:nvPr/>
        </p:nvSpPr>
        <p:spPr>
          <a:xfrm>
            <a:off x="8637288" y="636155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8232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0815" y="908720"/>
            <a:ext cx="896448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GB" sz="4000" b="1" cap="all" dirty="0" smtClean="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rPr>
              <a:t>NGUYÊN NHÂN</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Times New Roman" panose="02020603050405020304" pitchFamily="18" charset="0"/>
              <a:cs typeface="Times New Roman" panose="02020603050405020304" pitchFamily="18" charset="0"/>
            </a:endParaRPr>
          </a:p>
        </p:txBody>
      </p:sp>
      <p:sp>
        <p:nvSpPr>
          <p:cNvPr id="5" name="5-Point Star 4">
            <a:hlinkClick r:id="rId3" action="ppaction://hlinksldjump"/>
          </p:cNvPr>
          <p:cNvSpPr/>
          <p:nvPr/>
        </p:nvSpPr>
        <p:spPr>
          <a:xfrm>
            <a:off x="8637288" y="636155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 name="Diagram 1"/>
          <p:cNvGraphicFramePr/>
          <p:nvPr>
            <p:extLst>
              <p:ext uri="{D42A27DB-BD31-4B8C-83A1-F6EECF244321}">
                <p14:modId xmlns:p14="http://schemas.microsoft.com/office/powerpoint/2010/main" val="4005363129"/>
              </p:ext>
            </p:extLst>
          </p:nvPr>
        </p:nvGraphicFramePr>
        <p:xfrm>
          <a:off x="0" y="2204865"/>
          <a:ext cx="9144000" cy="4488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990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4" name="Group 3"/>
          <p:cNvGrpSpPr/>
          <p:nvPr/>
        </p:nvGrpSpPr>
        <p:grpSpPr>
          <a:xfrm>
            <a:off x="899592" y="1772816"/>
            <a:ext cx="7560839" cy="1817511"/>
            <a:chOff x="5916856" y="2232237"/>
            <a:chExt cx="2918191" cy="1817511"/>
          </a:xfrm>
        </p:grpSpPr>
        <p:sp>
          <p:nvSpPr>
            <p:cNvPr id="5" name="Rounded Rectangle 4"/>
            <p:cNvSpPr/>
            <p:nvPr/>
          </p:nvSpPr>
          <p:spPr>
            <a:xfrm>
              <a:off x="5916856" y="2232237"/>
              <a:ext cx="2918191" cy="1817511"/>
            </a:xfrm>
            <a:prstGeom prst="roundRect">
              <a:avLst>
                <a:gd name="adj" fmla="val 10000"/>
              </a:avLst>
            </a:pr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ounded Rectangle 4"/>
            <p:cNvSpPr/>
            <p:nvPr/>
          </p:nvSpPr>
          <p:spPr>
            <a:xfrm>
              <a:off x="5970089" y="2285470"/>
              <a:ext cx="2811725" cy="17110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800" kern="1200" dirty="0" err="1" smtClean="0">
                  <a:solidFill>
                    <a:schemeClr val="tx1"/>
                  </a:solidFill>
                  <a:latin typeface="Times New Roman" panose="02020603050405020304" pitchFamily="18" charset="0"/>
                  <a:cs typeface="Times New Roman" panose="02020603050405020304" pitchFamily="18" charset="0"/>
                </a:rPr>
                <a:t>Chính</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vì</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thế</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bản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thân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là</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một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giáo</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viên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mĩ</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thuật</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đòi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hỏi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tôi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cần</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tìm</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ra</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những</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giải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pháp</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để</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giúp</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các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em</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khi</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thực</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hành</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vẽ</a:t>
              </a:r>
              <a:r>
                <a:rPr lang="en-US" sz="2800" kern="1200" dirty="0" smtClean="0">
                  <a:solidFill>
                    <a:schemeClr val="tx1"/>
                  </a:solidFill>
                  <a:latin typeface="Times New Roman" panose="02020603050405020304" pitchFamily="18" charset="0"/>
                  <a:cs typeface="Times New Roman" panose="02020603050405020304" pitchFamily="18" charset="0"/>
                </a:rPr>
                <a:t> </a:t>
              </a:r>
              <a:r>
                <a:rPr lang="en-US" sz="2800" kern="1200" dirty="0" err="1" smtClean="0">
                  <a:solidFill>
                    <a:schemeClr val="tx1"/>
                  </a:solidFill>
                  <a:latin typeface="Times New Roman" panose="02020603050405020304" pitchFamily="18" charset="0"/>
                  <a:cs typeface="Times New Roman" panose="02020603050405020304" pitchFamily="18" charset="0"/>
                </a:rPr>
                <a:t>màu</a:t>
              </a:r>
              <a:r>
                <a:rPr lang="vi-VN" sz="2800" kern="1200" dirty="0" smtClean="0">
                  <a:solidFill>
                    <a:schemeClr val="tx1"/>
                  </a:solidFill>
                  <a:latin typeface="Times New Roman" panose="02020603050405020304" pitchFamily="18" charset="0"/>
                  <a:cs typeface="Times New Roman" panose="02020603050405020304" pitchFamily="18" charset="0"/>
                </a:rPr>
                <a:t> theo chủ đề bài học</a:t>
              </a:r>
              <a:r>
                <a:rPr lang="en-US" sz="2800" kern="1200" dirty="0" smtClean="0">
                  <a:solidFill>
                    <a:schemeClr val="tx1"/>
                  </a:solidFill>
                  <a:latin typeface="Times New Roman" panose="02020603050405020304" pitchFamily="18" charset="0"/>
                  <a:cs typeface="Times New Roman" panose="02020603050405020304" pitchFamily="18" charset="0"/>
                </a:rPr>
                <a:t>.</a:t>
              </a:r>
              <a:endParaRPr lang="vi-VN" sz="2800" b="1" kern="12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1612581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1560" y="764704"/>
            <a:ext cx="7920880" cy="954107"/>
          </a:xfrm>
          <a:prstGeom prst="rect">
            <a:avLst/>
          </a:prstGeom>
        </p:spPr>
        <p:txBody>
          <a:bodyPr wrap="square">
            <a:spAutoFit/>
          </a:bodyPr>
          <a:lstStyle/>
          <a:p>
            <a:pPr algn="ctr"/>
            <a:r>
              <a:rPr lang="vi-VN" sz="2800" dirty="0">
                <a:solidFill>
                  <a:srgbClr val="FF0000"/>
                </a:solidFill>
                <a:latin typeface="+mj-lt"/>
              </a:rPr>
              <a:t>Bảng thống kê số liệu khi chưa áp dụng biện pháp đầu</a:t>
            </a:r>
          </a:p>
          <a:p>
            <a:pPr algn="ctr"/>
            <a:r>
              <a:rPr lang="vi-VN" sz="2800" dirty="0">
                <a:solidFill>
                  <a:srgbClr val="FF0000"/>
                </a:solidFill>
                <a:latin typeface="+mj-lt"/>
              </a:rPr>
              <a:t> năm học ( </a:t>
            </a:r>
            <a:r>
              <a:rPr lang="vi-VN" sz="2800" dirty="0" smtClean="0">
                <a:solidFill>
                  <a:srgbClr val="FF0000"/>
                </a:solidFill>
                <a:latin typeface="+mj-lt"/>
              </a:rPr>
              <a:t>202</a:t>
            </a:r>
            <a:r>
              <a:rPr lang="en-US" sz="2800" dirty="0" smtClean="0">
                <a:solidFill>
                  <a:srgbClr val="FF0000"/>
                </a:solidFill>
                <a:latin typeface="Times New Roman" panose="02020603050405020304" pitchFamily="18" charset="0"/>
                <a:cs typeface="Times New Roman" panose="02020603050405020304" pitchFamily="18" charset="0"/>
              </a:rPr>
              <a:t>2</a:t>
            </a:r>
            <a:r>
              <a:rPr lang="vi-VN" sz="2800" dirty="0" smtClean="0">
                <a:solidFill>
                  <a:srgbClr val="FF0000"/>
                </a:solidFill>
                <a:latin typeface="+mj-lt"/>
              </a:rPr>
              <a:t> </a:t>
            </a:r>
            <a:r>
              <a:rPr lang="vi-VN" sz="2800" dirty="0">
                <a:solidFill>
                  <a:srgbClr val="FF0000"/>
                </a:solidFill>
                <a:latin typeface="+mj-lt"/>
              </a:rPr>
              <a:t>– </a:t>
            </a:r>
            <a:r>
              <a:rPr lang="vi-VN" sz="2800" dirty="0" smtClean="0">
                <a:solidFill>
                  <a:srgbClr val="FF0000"/>
                </a:solidFill>
                <a:latin typeface="+mj-lt"/>
              </a:rPr>
              <a:t>202</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a:t>
            </a:r>
          </a:p>
        </p:txBody>
      </p:sp>
      <p:graphicFrame>
        <p:nvGraphicFramePr>
          <p:cNvPr id="5" name="Table 4"/>
          <p:cNvGraphicFramePr>
            <a:graphicFrameLocks noGrp="1"/>
          </p:cNvGraphicFramePr>
          <p:nvPr>
            <p:extLst>
              <p:ext uri="{D42A27DB-BD31-4B8C-83A1-F6EECF244321}">
                <p14:modId xmlns:p14="http://schemas.microsoft.com/office/powerpoint/2010/main" val="1203012498"/>
              </p:ext>
            </p:extLst>
          </p:nvPr>
        </p:nvGraphicFramePr>
        <p:xfrm>
          <a:off x="179512" y="2307695"/>
          <a:ext cx="8784976" cy="3251849"/>
        </p:xfrm>
        <a:graphic>
          <a:graphicData uri="http://schemas.openxmlformats.org/drawingml/2006/table">
            <a:tbl>
              <a:tblPr firstRow="1" bandRow="1">
                <a:tableStyleId>{5C22544A-7EE6-4342-B048-85BDC9FD1C3A}</a:tableStyleId>
              </a:tblPr>
              <a:tblGrid>
                <a:gridCol w="1015999">
                  <a:extLst>
                    <a:ext uri="{9D8B030D-6E8A-4147-A177-3AD203B41FA5}">
                      <a16:colId xmlns:a16="http://schemas.microsoft.com/office/drawing/2014/main" xmlns="" val="3061558929"/>
                    </a:ext>
                  </a:extLst>
                </a:gridCol>
                <a:gridCol w="1015999">
                  <a:extLst>
                    <a:ext uri="{9D8B030D-6E8A-4147-A177-3AD203B41FA5}">
                      <a16:colId xmlns:a16="http://schemas.microsoft.com/office/drawing/2014/main" xmlns="" val="3320359449"/>
                    </a:ext>
                  </a:extLst>
                </a:gridCol>
                <a:gridCol w="1015999">
                  <a:extLst>
                    <a:ext uri="{9D8B030D-6E8A-4147-A177-3AD203B41FA5}">
                      <a16:colId xmlns:a16="http://schemas.microsoft.com/office/drawing/2014/main" xmlns="" val="3943847178"/>
                    </a:ext>
                  </a:extLst>
                </a:gridCol>
                <a:gridCol w="1015999">
                  <a:extLst>
                    <a:ext uri="{9D8B030D-6E8A-4147-A177-3AD203B41FA5}">
                      <a16:colId xmlns:a16="http://schemas.microsoft.com/office/drawing/2014/main" xmlns="" val="3000143676"/>
                    </a:ext>
                  </a:extLst>
                </a:gridCol>
                <a:gridCol w="1015999">
                  <a:extLst>
                    <a:ext uri="{9D8B030D-6E8A-4147-A177-3AD203B41FA5}">
                      <a16:colId xmlns:a16="http://schemas.microsoft.com/office/drawing/2014/main" xmlns="" val="1428502569"/>
                    </a:ext>
                  </a:extLst>
                </a:gridCol>
                <a:gridCol w="1015999">
                  <a:extLst>
                    <a:ext uri="{9D8B030D-6E8A-4147-A177-3AD203B41FA5}">
                      <a16:colId xmlns:a16="http://schemas.microsoft.com/office/drawing/2014/main" xmlns="" val="882350566"/>
                    </a:ext>
                  </a:extLst>
                </a:gridCol>
                <a:gridCol w="1015999">
                  <a:extLst>
                    <a:ext uri="{9D8B030D-6E8A-4147-A177-3AD203B41FA5}">
                      <a16:colId xmlns:a16="http://schemas.microsoft.com/office/drawing/2014/main" xmlns="" val="2048456895"/>
                    </a:ext>
                  </a:extLst>
                </a:gridCol>
                <a:gridCol w="1015999">
                  <a:extLst>
                    <a:ext uri="{9D8B030D-6E8A-4147-A177-3AD203B41FA5}">
                      <a16:colId xmlns:a16="http://schemas.microsoft.com/office/drawing/2014/main" xmlns="" val="1868867549"/>
                    </a:ext>
                  </a:extLst>
                </a:gridCol>
                <a:gridCol w="656984">
                  <a:extLst>
                    <a:ext uri="{9D8B030D-6E8A-4147-A177-3AD203B41FA5}">
                      <a16:colId xmlns:a16="http://schemas.microsoft.com/office/drawing/2014/main" xmlns="" val="3802270563"/>
                    </a:ext>
                  </a:extLst>
                </a:gridCol>
              </a:tblGrid>
              <a:tr h="1270649">
                <a:tc>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Tổng</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số</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học</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sinh</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Kết</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quả</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xếp</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loại</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giữa</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học</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kỳ</a:t>
                      </a:r>
                      <a:r>
                        <a:rPr lang="en-US" sz="1800" b="1" baseline="0" dirty="0" smtClean="0">
                          <a:solidFill>
                            <a:schemeClr val="tx1"/>
                          </a:solidFill>
                          <a:latin typeface="Times New Roman" panose="02020603050405020304" pitchFamily="18" charset="0"/>
                          <a:cs typeface="Times New Roman" panose="02020603050405020304" pitchFamily="18" charset="0"/>
                        </a:rPr>
                        <a:t> I</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rowSpan="2" gridSpan="2">
                  <a:txBody>
                    <a:bodyPr/>
                    <a:lstStyle/>
                    <a:p>
                      <a:pPr algn="ct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kỹ</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năng</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vẽ</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màu</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n-US" dirty="0"/>
                    </a:p>
                  </a:txBody>
                  <a:tcPr/>
                </a:tc>
                <a:tc rowSpan="2" gridSpan="2">
                  <a:txBody>
                    <a:bodyPr/>
                    <a:lstStyle/>
                    <a:p>
                      <a:pPr algn="ct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Học</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chưa</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có</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kỹ</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năng</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vẽ</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màu</a:t>
                      </a:r>
                      <a:r>
                        <a:rPr lang="en-US" sz="1800" b="1"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smtClean="0">
                          <a:solidFill>
                            <a:schemeClr val="tx1"/>
                          </a:solidFill>
                          <a:effectLst/>
                          <a:latin typeface="Times New Roman" panose="02020603050405020304" pitchFamily="18" charset="0"/>
                          <a:ea typeface="+mn-ea"/>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n-US" dirty="0"/>
                    </a:p>
                  </a:txBody>
                  <a:tcPr/>
                </a:tc>
                <a:extLst>
                  <a:ext uri="{0D108BD9-81ED-4DB2-BD59-A6C34878D82A}">
                    <a16:rowId xmlns:a16="http://schemas.microsoft.com/office/drawing/2014/main" xmlns="" val="1605988298"/>
                  </a:ext>
                </a:extLst>
              </a:tr>
              <a:tr h="295767">
                <a:tc rowSpan="3">
                  <a:txBody>
                    <a:bodyPr/>
                    <a:lstStyle/>
                    <a:p>
                      <a:pPr algn="ctr"/>
                      <a:endParaRPr lang="en-US" sz="2000" b="0" dirty="0" smtClean="0">
                        <a:solidFill>
                          <a:schemeClr val="tx1"/>
                        </a:solidFill>
                      </a:endParaRPr>
                    </a:p>
                    <a:p>
                      <a:pPr algn="ctr"/>
                      <a:endParaRPr lang="en-US" sz="2000" b="0" dirty="0" smtClean="0">
                        <a:solidFill>
                          <a:schemeClr val="tx1"/>
                        </a:solidFill>
                      </a:endParaRPr>
                    </a:p>
                    <a:p>
                      <a:pPr algn="ctr"/>
                      <a:endParaRPr lang="en-US" sz="2000" b="0" dirty="0" smtClean="0">
                        <a:solidFill>
                          <a:schemeClr val="tx1"/>
                        </a:solidFill>
                      </a:endParaRPr>
                    </a:p>
                    <a:p>
                      <a:pPr algn="ctr"/>
                      <a:r>
                        <a:rPr lang="en-US" sz="2000" b="0" dirty="0" smtClean="0">
                          <a:solidFill>
                            <a:schemeClr val="tx1"/>
                          </a:solidFill>
                        </a:rPr>
                        <a:t>31</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Hoàn</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thành</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tốt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a:txBody>
                    <a:bodyPr/>
                    <a:lstStyle/>
                    <a:p>
                      <a:pPr algn="ctr"/>
                      <a:r>
                        <a:rPr lang="en-US" sz="1800" b="1" baseline="0" dirty="0" err="1" smtClean="0">
                          <a:solidFill>
                            <a:schemeClr val="tx1"/>
                          </a:solidFill>
                          <a:latin typeface="Times New Roman" panose="02020603050405020304" pitchFamily="18" charset="0"/>
                          <a:cs typeface="Times New Roman" panose="02020603050405020304" pitchFamily="18" charset="0"/>
                        </a:rPr>
                        <a:t>Hoàn</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thành</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tc gridSpan="2" vMerge="1">
                  <a:txBody>
                    <a:bodyPr/>
                    <a:lstStyle/>
                    <a:p>
                      <a:endParaRPr lang="en-US" dirty="0"/>
                    </a:p>
                  </a:txBody>
                  <a:tcPr/>
                </a:tc>
                <a:tc hMerge="1" vMerge="1">
                  <a:txBody>
                    <a:bodyPr/>
                    <a:lstStyle/>
                    <a:p>
                      <a:endParaRPr lang="en-US" dirty="0"/>
                    </a:p>
                  </a:txBody>
                  <a:tcPr/>
                </a:tc>
                <a:extLst>
                  <a:ext uri="{0D108BD9-81ED-4DB2-BD59-A6C34878D82A}">
                    <a16:rowId xmlns:a16="http://schemas.microsoft.com/office/drawing/2014/main" xmlns="" val="3780425562"/>
                  </a:ext>
                </a:extLst>
              </a:tr>
              <a:tr h="737148">
                <a:tc vMerge="1">
                  <a:txBody>
                    <a:bodyPr/>
                    <a:lstStyle/>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solidFill>
                      <a:schemeClr val="accent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baseline="0" dirty="0" smtClean="0">
                        <a:solidFill>
                          <a:schemeClr val="tx1"/>
                        </a:solidFill>
                        <a:latin typeface="Times New Roman" panose="02020603050405020304" pitchFamily="18" charset="0"/>
                        <a:cs typeface="Times New Roman" panose="02020603050405020304" pitchFamily="18" charset="0"/>
                      </a:endParaRPr>
                    </a:p>
                    <a:p>
                      <a:pPr algn="ctr"/>
                      <a:r>
                        <a:rPr lang="en-US" sz="1800" b="1" baseline="0"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Số</a:t>
                      </a:r>
                      <a:r>
                        <a:rPr lang="en-US" sz="1800" b="1" dirty="0" smtClean="0">
                          <a:solidFill>
                            <a:schemeClr val="tx1"/>
                          </a:solidFill>
                          <a:latin typeface="Times New Roman" panose="02020603050405020304" pitchFamily="18" charset="0"/>
                          <a:cs typeface="Times New Roman" panose="02020603050405020304" pitchFamily="18" charset="0"/>
                        </a:rPr>
                        <a:t> </a:t>
                      </a:r>
                      <a:r>
                        <a:rPr lang="en-US" sz="1800" b="1" dirty="0" err="1" smtClean="0">
                          <a:solidFill>
                            <a:schemeClr val="tx1"/>
                          </a:solidFill>
                          <a:latin typeface="Times New Roman" panose="02020603050405020304" pitchFamily="18" charset="0"/>
                          <a:cs typeface="Times New Roman" panose="02020603050405020304" pitchFamily="18" charset="0"/>
                        </a:rPr>
                        <a:t>lượng</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b="1" dirty="0" err="1" smtClean="0">
                          <a:solidFill>
                            <a:schemeClr val="tx1"/>
                          </a:solidFill>
                          <a:latin typeface="Times New Roman" panose="02020603050405020304" pitchFamily="18" charset="0"/>
                          <a:cs typeface="Times New Roman" panose="02020603050405020304" pitchFamily="18" charset="0"/>
                        </a:rPr>
                        <a:t>Tỉ</a:t>
                      </a:r>
                      <a:r>
                        <a:rPr lang="en-US" sz="1800" b="1" baseline="0" dirty="0" smtClean="0">
                          <a:solidFill>
                            <a:schemeClr val="tx1"/>
                          </a:solidFill>
                          <a:latin typeface="Times New Roman" panose="02020603050405020304" pitchFamily="18" charset="0"/>
                          <a:cs typeface="Times New Roman" panose="02020603050405020304" pitchFamily="18" charset="0"/>
                        </a:rPr>
                        <a:t> </a:t>
                      </a:r>
                      <a:r>
                        <a:rPr lang="en-US" sz="1800" b="1" baseline="0" dirty="0" err="1" smtClean="0">
                          <a:solidFill>
                            <a:schemeClr val="tx1"/>
                          </a:solidFill>
                          <a:latin typeface="Times New Roman" panose="02020603050405020304" pitchFamily="18" charset="0"/>
                          <a:cs typeface="Times New Roman" panose="02020603050405020304" pitchFamily="18" charset="0"/>
                        </a:rPr>
                        <a:t>lệ</a:t>
                      </a:r>
                      <a:endParaRPr lang="en-US" sz="1800" b="1" dirty="0" smtClean="0">
                        <a:solidFill>
                          <a:schemeClr val="tx1"/>
                        </a:solidFill>
                        <a:latin typeface="Times New Roman" panose="02020603050405020304" pitchFamily="18" charset="0"/>
                        <a:cs typeface="Times New Roman" panose="02020603050405020304" pitchFamily="18" charset="0"/>
                      </a:endParaRPr>
                    </a:p>
                    <a:p>
                      <a:pPr algn="ctr"/>
                      <a:r>
                        <a:rPr lang="en-US" sz="1800" b="1" dirty="0" smtClean="0">
                          <a:solidFill>
                            <a:schemeClr val="tx1"/>
                          </a:solidFill>
                          <a:latin typeface="Times New Roman" panose="02020603050405020304" pitchFamily="18" charset="0"/>
                          <a:cs typeface="Times New Roman" panose="02020603050405020304" pitchFamily="18" charset="0"/>
                        </a:rPr>
                        <a:t>%</a:t>
                      </a:r>
                      <a:endParaRPr lang="en-US" sz="18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588529807"/>
                  </a:ext>
                </a:extLst>
              </a:tr>
              <a:tr h="691076">
                <a:tc vMerge="1">
                  <a:txBody>
                    <a:bodyPr/>
                    <a:lstStyle/>
                    <a:p>
                      <a:pPr algn="ctr"/>
                      <a:endParaRPr lang="en-US" sz="2000" b="0" dirty="0">
                        <a:solidFill>
                          <a:schemeClr val="tx1"/>
                        </a:solidFill>
                      </a:endParaRPr>
                    </a:p>
                  </a:txBody>
                  <a:tcPr>
                    <a:solidFill>
                      <a:schemeClr val="accent1"/>
                    </a:solidFill>
                  </a:tcPr>
                </a:tc>
                <a:tc>
                  <a:txBody>
                    <a:bodyPr/>
                    <a:lstStyle/>
                    <a:p>
                      <a:pPr algn="ctr"/>
                      <a:endParaRPr lang="en-US" sz="2000" b="0" dirty="0" smtClean="0">
                        <a:solidFill>
                          <a:schemeClr val="tx1"/>
                        </a:solidFill>
                      </a:endParaRPr>
                    </a:p>
                    <a:p>
                      <a:pPr algn="ctr"/>
                      <a:r>
                        <a:rPr lang="en-US" sz="2000" b="0" dirty="0" smtClean="0">
                          <a:solidFill>
                            <a:schemeClr val="tx1"/>
                          </a:solidFill>
                        </a:rPr>
                        <a:t>4</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13</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27</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87</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8</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26</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15</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2000" b="0" dirty="0" smtClean="0">
                        <a:solidFill>
                          <a:schemeClr val="tx1"/>
                        </a:solidFill>
                      </a:endParaRPr>
                    </a:p>
                    <a:p>
                      <a:pPr algn="ctr"/>
                      <a:r>
                        <a:rPr lang="en-US" sz="2000" b="0" dirty="0" smtClean="0">
                          <a:solidFill>
                            <a:schemeClr val="tx1"/>
                          </a:solidFill>
                        </a:rPr>
                        <a:t>48</a:t>
                      </a:r>
                      <a:endParaRPr lang="en-US" sz="20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56083810"/>
                  </a:ext>
                </a:extLst>
              </a:tr>
            </a:tbl>
          </a:graphicData>
        </a:graphic>
      </p:graphicFrame>
    </p:spTree>
    <p:extLst>
      <p:ext uri="{BB962C8B-B14F-4D97-AF65-F5344CB8AC3E}">
        <p14:creationId xmlns:p14="http://schemas.microsoft.com/office/powerpoint/2010/main" val="76620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r="50000" b="43000"/>
          </a:stretch>
        </a:blipFill>
        <a:effectLst/>
      </p:bgPr>
    </p:bg>
    <p:spTree>
      <p:nvGrpSpPr>
        <p:cNvPr id="1" name=""/>
        <p:cNvGrpSpPr/>
        <p:nvPr/>
      </p:nvGrpSpPr>
      <p:grpSpPr>
        <a:xfrm>
          <a:off x="0" y="0"/>
          <a:ext cx="0" cy="0"/>
          <a:chOff x="0" y="0"/>
          <a:chExt cx="0" cy="0"/>
        </a:xfrm>
      </p:grpSpPr>
      <p:sp>
        <p:nvSpPr>
          <p:cNvPr id="4" name="Rectangle 3"/>
          <p:cNvSpPr/>
          <p:nvPr/>
        </p:nvSpPr>
        <p:spPr>
          <a:xfrm>
            <a:off x="-180528" y="332324"/>
            <a:ext cx="8244408"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vi-VN"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mj-lt"/>
              </a:rPr>
              <a:t>Biện pháp:</a:t>
            </a:r>
            <a:endParaRPr lang="en-US" sz="4000" b="1" cap="all" dirty="0">
              <a:ln/>
              <a:solidFill>
                <a:srgbClr val="FF0000"/>
              </a:solidFill>
              <a:effectLst>
                <a:outerShdw blurRad="38100" dist="38100" dir="2700000" algn="tl">
                  <a:srgbClr val="000000">
                    <a:alpha val="43137"/>
                  </a:srgbClr>
                </a:outerShdw>
                <a:reflection blurRad="10000" stA="55000" endPos="48000" dist="500" dir="5400000" sy="-100000" algn="bl" rotWithShape="0"/>
              </a:effectLst>
              <a:latin typeface="+mj-lt"/>
            </a:endParaRPr>
          </a:p>
        </p:txBody>
      </p:sp>
      <p:sp>
        <p:nvSpPr>
          <p:cNvPr id="6" name="Rectangle 5">
            <a:hlinkClick r:id="rId3" action="ppaction://hlinksldjump" tooltip="13"/>
          </p:cNvPr>
          <p:cNvSpPr/>
          <p:nvPr/>
        </p:nvSpPr>
        <p:spPr>
          <a:xfrm>
            <a:off x="830032" y="1390131"/>
            <a:ext cx="8316416" cy="954107"/>
          </a:xfrm>
          <a:prstGeom prst="rect">
            <a:avLst/>
          </a:prstGeom>
        </p:spPr>
        <p:txBody>
          <a:bodyPr wrap="square">
            <a:spAutoFit/>
          </a:bodyPr>
          <a:lstStyle/>
          <a:p>
            <a:pPr algn="just"/>
            <a:r>
              <a:rPr lang="en-US" sz="2800" b="1" dirty="0" err="1">
                <a:latin typeface="Times New Roman" panose="02020603050405020304" pitchFamily="18" charset="0"/>
                <a:cs typeface="Times New Roman" panose="02020603050405020304" pitchFamily="18" charset="0"/>
              </a:rPr>
              <a:t>Biện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1:</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lượng</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7" name="Rectangle 6">
            <a:hlinkClick r:id="rId4" action="ppaction://hlinksldjump"/>
          </p:cNvPr>
          <p:cNvSpPr/>
          <p:nvPr/>
        </p:nvSpPr>
        <p:spPr>
          <a:xfrm>
            <a:off x="724396" y="2571816"/>
            <a:ext cx="8316416" cy="954107"/>
          </a:xfrm>
          <a:prstGeom prst="rect">
            <a:avLst/>
          </a:prstGeom>
        </p:spPr>
        <p:txBody>
          <a:bodyPr wrap="square">
            <a:spAutoFit/>
          </a:bodyPr>
          <a:lstStyle/>
          <a:p>
            <a:pPr algn="just"/>
            <a:r>
              <a:rPr lang="en-US" sz="20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pháp</a:t>
            </a:r>
            <a:r>
              <a:rPr lang="en-US"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sp>
        <p:nvSpPr>
          <p:cNvPr id="8" name="Rectangle 7">
            <a:hlinkClick r:id="rId5" action="ppaction://hlinksldjump"/>
          </p:cNvPr>
          <p:cNvSpPr/>
          <p:nvPr/>
        </p:nvSpPr>
        <p:spPr>
          <a:xfrm>
            <a:off x="724395" y="3664751"/>
            <a:ext cx="8308428" cy="2246769"/>
          </a:xfrm>
          <a:prstGeom prst="rect">
            <a:avLst/>
          </a:prstGeom>
        </p:spPr>
        <p:txBody>
          <a:bodyPr wrap="square">
            <a:spAutoFit/>
          </a:bodyPr>
          <a:lstStyle/>
          <a:p>
            <a:pPr lvl="0" algn="just"/>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3:</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nhất</a:t>
            </a:r>
            <a:endParaRPr lang="en-US" sz="2800" dirty="0" smtClean="0">
              <a:latin typeface="Times New Roman" panose="02020603050405020304" pitchFamily="18" charset="0"/>
              <a:cs typeface="Times New Roman" panose="02020603050405020304" pitchFamily="18" charset="0"/>
            </a:endParaRPr>
          </a:p>
          <a:p>
            <a:pPr lvl="0" algn="just"/>
            <a:endParaRPr lang="en-US" sz="2800" dirty="0" smtClean="0">
              <a:solidFill>
                <a:srgbClr val="0070C0"/>
              </a:solidFill>
              <a:latin typeface="Times New Roman" panose="02020603050405020304" pitchFamily="18" charset="0"/>
              <a:cs typeface="Times New Roman" panose="02020603050405020304" pitchFamily="18" charset="0"/>
            </a:endParaRPr>
          </a:p>
          <a:p>
            <a:pPr lvl="0" algn="just"/>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Biện</a:t>
            </a:r>
            <a:r>
              <a:rPr lang="en-US" sz="2800" b="1" dirty="0" smtClean="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theo chủ đề</a:t>
            </a:r>
          </a:p>
        </p:txBody>
      </p:sp>
      <p:sp>
        <p:nvSpPr>
          <p:cNvPr id="12" name="5-Point Star 11">
            <a:hlinkClick r:id="rId6" action="ppaction://hlinksldjump"/>
          </p:cNvPr>
          <p:cNvSpPr/>
          <p:nvPr/>
        </p:nvSpPr>
        <p:spPr>
          <a:xfrm>
            <a:off x="8637288" y="636155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914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Rectangle 1"/>
          <p:cNvSpPr/>
          <p:nvPr/>
        </p:nvSpPr>
        <p:spPr>
          <a:xfrm>
            <a:off x="1043608" y="1089898"/>
            <a:ext cx="7128792" cy="3016210"/>
          </a:xfrm>
          <a:prstGeom prst="rect">
            <a:avLst/>
          </a:prstGeom>
        </p:spPr>
        <p:txBody>
          <a:bodyPr wrap="square">
            <a:spAutoFit/>
          </a:bodyPr>
          <a:lstStyle/>
          <a:p>
            <a:pPr lvl="0" indent="457200" algn="just">
              <a:spcBef>
                <a:spcPts val="600"/>
              </a:spcBef>
              <a:spcAft>
                <a:spcPts val="600"/>
              </a:spcAft>
            </a:pPr>
            <a:r>
              <a:rPr lang="en-US" dirty="0" err="1">
                <a:solidFill>
                  <a:prstClr val="black"/>
                </a:solidFill>
                <a:latin typeface="Times New Roman"/>
                <a:ea typeface="Calibri"/>
              </a:rPr>
              <a:t>Dựa</a:t>
            </a:r>
            <a:r>
              <a:rPr lang="en-US" dirty="0">
                <a:solidFill>
                  <a:prstClr val="black"/>
                </a:solidFill>
                <a:latin typeface="Times New Roman"/>
                <a:ea typeface="Calibri"/>
              </a:rPr>
              <a:t> </a:t>
            </a:r>
            <a:r>
              <a:rPr lang="en-US" dirty="0" err="1">
                <a:solidFill>
                  <a:prstClr val="black"/>
                </a:solidFill>
                <a:latin typeface="Times New Roman"/>
                <a:ea typeface="Calibri"/>
              </a:rPr>
              <a:t>trên</a:t>
            </a:r>
            <a:r>
              <a:rPr lang="en-US" dirty="0">
                <a:solidFill>
                  <a:prstClr val="black"/>
                </a:solidFill>
                <a:latin typeface="Times New Roman"/>
                <a:ea typeface="Calibri"/>
              </a:rPr>
              <a:t> </a:t>
            </a:r>
            <a:r>
              <a:rPr lang="en-US" dirty="0" err="1">
                <a:solidFill>
                  <a:prstClr val="black"/>
                </a:solidFill>
                <a:latin typeface="Times New Roman"/>
                <a:ea typeface="Calibri"/>
              </a:rPr>
              <a:t>thực</a:t>
            </a:r>
            <a:r>
              <a:rPr lang="en-US" dirty="0">
                <a:solidFill>
                  <a:prstClr val="black"/>
                </a:solidFill>
                <a:latin typeface="Times New Roman"/>
                <a:ea typeface="Calibri"/>
              </a:rPr>
              <a:t> </a:t>
            </a:r>
            <a:r>
              <a:rPr lang="en-US" dirty="0" err="1">
                <a:solidFill>
                  <a:prstClr val="black"/>
                </a:solidFill>
                <a:latin typeface="Times New Roman"/>
                <a:ea typeface="Calibri"/>
              </a:rPr>
              <a:t>trạng</a:t>
            </a:r>
            <a:r>
              <a:rPr lang="en-US" dirty="0">
                <a:solidFill>
                  <a:prstClr val="black"/>
                </a:solidFill>
                <a:latin typeface="Times New Roman"/>
                <a:ea typeface="Calibri"/>
              </a:rPr>
              <a:t> </a:t>
            </a:r>
            <a:r>
              <a:rPr lang="en-US" dirty="0" err="1">
                <a:solidFill>
                  <a:prstClr val="black"/>
                </a:solidFill>
                <a:latin typeface="Times New Roman"/>
                <a:ea typeface="Calibri"/>
              </a:rPr>
              <a:t>học</a:t>
            </a:r>
            <a:r>
              <a:rPr lang="en-US" dirty="0">
                <a:solidFill>
                  <a:prstClr val="black"/>
                </a:solidFill>
                <a:latin typeface="Times New Roman"/>
                <a:ea typeface="Calibri"/>
              </a:rPr>
              <a:t> </a:t>
            </a:r>
            <a:r>
              <a:rPr lang="en-US" dirty="0" err="1">
                <a:solidFill>
                  <a:prstClr val="black"/>
                </a:solidFill>
                <a:latin typeface="Times New Roman"/>
                <a:ea typeface="Calibri"/>
              </a:rPr>
              <a:t>sinh</a:t>
            </a:r>
            <a:r>
              <a:rPr lang="en-US" dirty="0">
                <a:solidFill>
                  <a:prstClr val="black"/>
                </a:solidFill>
                <a:latin typeface="Times New Roman"/>
                <a:ea typeface="Calibri"/>
              </a:rPr>
              <a:t> </a:t>
            </a:r>
            <a:r>
              <a:rPr lang="en-US" dirty="0" err="1">
                <a:solidFill>
                  <a:prstClr val="black"/>
                </a:solidFill>
                <a:latin typeface="Times New Roman"/>
                <a:ea typeface="Calibri"/>
              </a:rPr>
              <a:t>lớp</a:t>
            </a:r>
            <a:r>
              <a:rPr lang="en-US" dirty="0">
                <a:solidFill>
                  <a:prstClr val="black"/>
                </a:solidFill>
                <a:latin typeface="Times New Roman"/>
                <a:ea typeface="Calibri"/>
              </a:rPr>
              <a:t> </a:t>
            </a:r>
            <a:r>
              <a:rPr lang="vi-VN" dirty="0" smtClean="0">
                <a:solidFill>
                  <a:prstClr val="black"/>
                </a:solidFill>
                <a:latin typeface="Times New Roman"/>
                <a:ea typeface="Calibri"/>
              </a:rPr>
              <a:t>4</a:t>
            </a:r>
            <a:r>
              <a:rPr lang="en-US" dirty="0" smtClean="0">
                <a:solidFill>
                  <a:prstClr val="black"/>
                </a:solidFill>
                <a:latin typeface="Times New Roman"/>
                <a:ea typeface="Calibri"/>
              </a:rPr>
              <a:t>A1 </a:t>
            </a:r>
            <a:r>
              <a:rPr lang="en-US" dirty="0" err="1">
                <a:solidFill>
                  <a:prstClr val="black"/>
                </a:solidFill>
                <a:latin typeface="Times New Roman"/>
                <a:ea typeface="Calibri"/>
              </a:rPr>
              <a:t>tại</a:t>
            </a:r>
            <a:r>
              <a:rPr lang="en-US" dirty="0">
                <a:solidFill>
                  <a:prstClr val="black"/>
                </a:solidFill>
                <a:latin typeface="Times New Roman"/>
                <a:ea typeface="Calibri"/>
              </a:rPr>
              <a:t> </a:t>
            </a:r>
            <a:r>
              <a:rPr lang="en-US" dirty="0" err="1">
                <a:solidFill>
                  <a:prstClr val="black"/>
                </a:solidFill>
                <a:latin typeface="Times New Roman"/>
                <a:ea typeface="Calibri"/>
              </a:rPr>
              <a:t>đơn</a:t>
            </a:r>
            <a:r>
              <a:rPr lang="en-US" dirty="0">
                <a:solidFill>
                  <a:prstClr val="black"/>
                </a:solidFill>
                <a:latin typeface="Times New Roman"/>
                <a:ea typeface="Calibri"/>
              </a:rPr>
              <a:t> </a:t>
            </a:r>
            <a:r>
              <a:rPr lang="en-US" dirty="0" err="1">
                <a:solidFill>
                  <a:prstClr val="black"/>
                </a:solidFill>
                <a:latin typeface="Times New Roman"/>
                <a:ea typeface="Calibri"/>
              </a:rPr>
              <a:t>vị</a:t>
            </a:r>
            <a:r>
              <a:rPr lang="en-US" dirty="0">
                <a:solidFill>
                  <a:prstClr val="black"/>
                </a:solidFill>
                <a:latin typeface="Times New Roman"/>
                <a:ea typeface="Calibri"/>
              </a:rPr>
              <a:t> </a:t>
            </a:r>
            <a:r>
              <a:rPr lang="en-US" dirty="0" err="1">
                <a:solidFill>
                  <a:prstClr val="black"/>
                </a:solidFill>
                <a:latin typeface="Times New Roman"/>
                <a:ea typeface="Calibri"/>
              </a:rPr>
              <a:t>tôi</a:t>
            </a:r>
            <a:r>
              <a:rPr lang="en-US" dirty="0">
                <a:solidFill>
                  <a:prstClr val="black"/>
                </a:solidFill>
                <a:latin typeface="Times New Roman"/>
                <a:ea typeface="Calibri"/>
              </a:rPr>
              <a:t> </a:t>
            </a:r>
            <a:r>
              <a:rPr lang="en-US" dirty="0" err="1">
                <a:solidFill>
                  <a:prstClr val="black"/>
                </a:solidFill>
                <a:latin typeface="Times New Roman"/>
                <a:ea typeface="Calibri"/>
              </a:rPr>
              <a:t>nhận</a:t>
            </a:r>
            <a:r>
              <a:rPr lang="en-US" dirty="0">
                <a:solidFill>
                  <a:prstClr val="black"/>
                </a:solidFill>
                <a:latin typeface="Times New Roman"/>
                <a:ea typeface="Calibri"/>
              </a:rPr>
              <a:t> </a:t>
            </a:r>
            <a:r>
              <a:rPr lang="en-US" dirty="0" err="1">
                <a:solidFill>
                  <a:prstClr val="black"/>
                </a:solidFill>
                <a:latin typeface="Times New Roman"/>
                <a:ea typeface="Calibri"/>
              </a:rPr>
              <a:t>thấy</a:t>
            </a:r>
            <a:r>
              <a:rPr lang="en-US" dirty="0">
                <a:solidFill>
                  <a:prstClr val="black"/>
                </a:solidFill>
                <a:latin typeface="Times New Roman"/>
                <a:ea typeface="Calibri"/>
              </a:rPr>
              <a:t>: </a:t>
            </a:r>
            <a:r>
              <a:rPr lang="en-US" dirty="0" err="1">
                <a:solidFill>
                  <a:prstClr val="black"/>
                </a:solidFill>
                <a:latin typeface="Times New Roman"/>
                <a:ea typeface="Calibri"/>
              </a:rPr>
              <a:t>học</a:t>
            </a:r>
            <a:r>
              <a:rPr lang="en-US" dirty="0">
                <a:solidFill>
                  <a:prstClr val="black"/>
                </a:solidFill>
                <a:latin typeface="Times New Roman"/>
                <a:ea typeface="Calibri"/>
              </a:rPr>
              <a:t> </a:t>
            </a:r>
            <a:r>
              <a:rPr lang="en-US" dirty="0" err="1">
                <a:solidFill>
                  <a:prstClr val="black"/>
                </a:solidFill>
                <a:latin typeface="Times New Roman"/>
                <a:ea typeface="Calibri"/>
              </a:rPr>
              <a:t>sinh</a:t>
            </a:r>
            <a:r>
              <a:rPr lang="en-US" dirty="0">
                <a:solidFill>
                  <a:prstClr val="black"/>
                </a:solidFill>
                <a:latin typeface="Times New Roman"/>
                <a:ea typeface="Calibri"/>
              </a:rPr>
              <a:t> </a:t>
            </a:r>
            <a:r>
              <a:rPr lang="en-US" dirty="0" err="1">
                <a:solidFill>
                  <a:prstClr val="black"/>
                </a:solidFill>
                <a:latin typeface="Times New Roman"/>
                <a:ea typeface="Calibri"/>
              </a:rPr>
              <a:t>sử</a:t>
            </a:r>
            <a:r>
              <a:rPr lang="en-US" dirty="0">
                <a:solidFill>
                  <a:prstClr val="black"/>
                </a:solidFill>
                <a:latin typeface="Times New Roman"/>
                <a:ea typeface="Calibri"/>
              </a:rPr>
              <a:t> </a:t>
            </a:r>
            <a:r>
              <a:rPr lang="en-US" dirty="0" err="1">
                <a:solidFill>
                  <a:prstClr val="black"/>
                </a:solidFill>
                <a:latin typeface="Times New Roman"/>
                <a:ea typeface="Calibri"/>
              </a:rPr>
              <a:t>dụng</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 </a:t>
            </a:r>
            <a:r>
              <a:rPr lang="en-US" dirty="0" err="1">
                <a:solidFill>
                  <a:prstClr val="black"/>
                </a:solidFill>
                <a:latin typeface="Times New Roman"/>
                <a:ea typeface="Calibri"/>
              </a:rPr>
              <a:t>sáp</a:t>
            </a:r>
            <a:r>
              <a:rPr lang="en-US" dirty="0">
                <a:solidFill>
                  <a:prstClr val="black"/>
                </a:solidFill>
                <a:latin typeface="Times New Roman"/>
                <a:ea typeface="Calibri"/>
              </a:rPr>
              <a:t> </a:t>
            </a:r>
            <a:r>
              <a:rPr lang="vi-VN" dirty="0">
                <a:solidFill>
                  <a:prstClr val="black"/>
                </a:solidFill>
                <a:latin typeface="Times New Roman"/>
                <a:ea typeface="Calibri"/>
              </a:rPr>
              <a:t>chưa</a:t>
            </a:r>
            <a:r>
              <a:rPr lang="en-US" dirty="0">
                <a:solidFill>
                  <a:prstClr val="black"/>
                </a:solidFill>
                <a:latin typeface="Times New Roman"/>
                <a:ea typeface="Calibri"/>
              </a:rPr>
              <a:t> </a:t>
            </a:r>
            <a:r>
              <a:rPr lang="en-US" dirty="0" err="1">
                <a:solidFill>
                  <a:prstClr val="black"/>
                </a:solidFill>
                <a:latin typeface="Times New Roman"/>
                <a:ea typeface="Calibri"/>
              </a:rPr>
              <a:t>theo</a:t>
            </a:r>
            <a:r>
              <a:rPr lang="en-US" dirty="0">
                <a:solidFill>
                  <a:prstClr val="black"/>
                </a:solidFill>
                <a:latin typeface="Times New Roman"/>
                <a:ea typeface="Calibri"/>
              </a:rPr>
              <a:t> </a:t>
            </a:r>
            <a:r>
              <a:rPr lang="vi-VN" dirty="0">
                <a:solidFill>
                  <a:prstClr val="black"/>
                </a:solidFill>
                <a:latin typeface="Times New Roman"/>
                <a:ea typeface="Calibri"/>
              </a:rPr>
              <a:t>đúng </a:t>
            </a:r>
            <a:r>
              <a:rPr lang="en-US" dirty="0" err="1">
                <a:solidFill>
                  <a:prstClr val="black"/>
                </a:solidFill>
                <a:latin typeface="Times New Roman"/>
                <a:ea typeface="Calibri"/>
              </a:rPr>
              <a:t>nguyên</a:t>
            </a:r>
            <a:r>
              <a:rPr lang="en-US" dirty="0">
                <a:solidFill>
                  <a:prstClr val="black"/>
                </a:solidFill>
                <a:latin typeface="Times New Roman"/>
                <a:ea typeface="Calibri"/>
              </a:rPr>
              <a:t> </a:t>
            </a:r>
            <a:r>
              <a:rPr lang="en-US" dirty="0" err="1">
                <a:solidFill>
                  <a:prstClr val="black"/>
                </a:solidFill>
                <a:latin typeface="Times New Roman"/>
                <a:ea typeface="Calibri"/>
              </a:rPr>
              <a:t>tắc</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 </a:t>
            </a:r>
            <a:r>
              <a:rPr lang="en-US" dirty="0" err="1">
                <a:solidFill>
                  <a:prstClr val="black"/>
                </a:solidFill>
                <a:latin typeface="Times New Roman"/>
                <a:ea typeface="Calibri"/>
              </a:rPr>
              <a:t>thường</a:t>
            </a:r>
            <a:r>
              <a:rPr lang="en-US" dirty="0">
                <a:solidFill>
                  <a:prstClr val="black"/>
                </a:solidFill>
                <a:latin typeface="Times New Roman"/>
                <a:ea typeface="Calibri"/>
              </a:rPr>
              <a:t> </a:t>
            </a:r>
            <a:r>
              <a:rPr lang="en-US" dirty="0" err="1">
                <a:solidFill>
                  <a:prstClr val="black"/>
                </a:solidFill>
                <a:latin typeface="Times New Roman"/>
                <a:ea typeface="Calibri"/>
              </a:rPr>
              <a:t>thì</a:t>
            </a:r>
            <a:r>
              <a:rPr lang="en-US" dirty="0">
                <a:solidFill>
                  <a:prstClr val="black"/>
                </a:solidFill>
                <a:latin typeface="Times New Roman"/>
                <a:ea typeface="Calibri"/>
              </a:rPr>
              <a:t> </a:t>
            </a:r>
            <a:r>
              <a:rPr lang="en-US" dirty="0" err="1">
                <a:solidFill>
                  <a:prstClr val="black"/>
                </a:solidFill>
                <a:latin typeface="Times New Roman"/>
                <a:ea typeface="Calibri"/>
              </a:rPr>
              <a:t>chỉ</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cho</a:t>
            </a:r>
            <a:r>
              <a:rPr lang="en-US" dirty="0">
                <a:solidFill>
                  <a:prstClr val="black"/>
                </a:solidFill>
                <a:latin typeface="Times New Roman"/>
                <a:ea typeface="Calibri"/>
              </a:rPr>
              <a:t> </a:t>
            </a:r>
            <a:r>
              <a:rPr lang="en-US" dirty="0" err="1">
                <a:solidFill>
                  <a:prstClr val="black"/>
                </a:solidFill>
                <a:latin typeface="Times New Roman"/>
                <a:ea typeface="Calibri"/>
              </a:rPr>
              <a:t>kín</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 </a:t>
            </a:r>
            <a:r>
              <a:rPr lang="en-US" dirty="0" err="1">
                <a:solidFill>
                  <a:prstClr val="black"/>
                </a:solidFill>
                <a:latin typeface="Times New Roman"/>
                <a:ea typeface="Calibri"/>
              </a:rPr>
              <a:t>nhưng</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đều</a:t>
            </a:r>
            <a:r>
              <a:rPr lang="en-US" dirty="0">
                <a:solidFill>
                  <a:prstClr val="black"/>
                </a:solidFill>
                <a:latin typeface="Times New Roman"/>
                <a:ea typeface="Calibri"/>
              </a:rPr>
              <a:t> </a:t>
            </a:r>
            <a:r>
              <a:rPr lang="en-US" dirty="0" err="1">
                <a:solidFill>
                  <a:prstClr val="black"/>
                </a:solidFill>
                <a:latin typeface="Times New Roman"/>
                <a:ea typeface="Calibri"/>
              </a:rPr>
              <a:t>và</a:t>
            </a:r>
            <a:r>
              <a:rPr lang="en-US" dirty="0">
                <a:solidFill>
                  <a:prstClr val="black"/>
                </a:solidFill>
                <a:latin typeface="Times New Roman"/>
                <a:ea typeface="Calibri"/>
              </a:rPr>
              <a:t> </a:t>
            </a:r>
            <a:r>
              <a:rPr lang="en-US" dirty="0" err="1">
                <a:solidFill>
                  <a:prstClr val="black"/>
                </a:solidFill>
                <a:latin typeface="Times New Roman"/>
                <a:ea typeface="Calibri"/>
              </a:rPr>
              <a:t>nhìn</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thuận</a:t>
            </a:r>
            <a:r>
              <a:rPr lang="en-US" dirty="0">
                <a:solidFill>
                  <a:prstClr val="black"/>
                </a:solidFill>
                <a:latin typeface="Times New Roman"/>
                <a:ea typeface="Calibri"/>
              </a:rPr>
              <a:t> </a:t>
            </a:r>
            <a:r>
              <a:rPr lang="en-US" dirty="0" err="1">
                <a:solidFill>
                  <a:prstClr val="black"/>
                </a:solidFill>
                <a:latin typeface="Times New Roman"/>
                <a:ea typeface="Calibri"/>
              </a:rPr>
              <a:t>mắt</a:t>
            </a:r>
            <a:r>
              <a:rPr lang="en-US" dirty="0">
                <a:solidFill>
                  <a:prstClr val="black"/>
                </a:solidFill>
                <a:latin typeface="Times New Roman"/>
                <a:ea typeface="Calibri"/>
              </a:rPr>
              <a:t>, </a:t>
            </a:r>
            <a:r>
              <a:rPr lang="en-US" dirty="0" err="1">
                <a:solidFill>
                  <a:prstClr val="black"/>
                </a:solidFill>
                <a:latin typeface="Times New Roman"/>
                <a:ea typeface="Calibri"/>
              </a:rPr>
              <a:t>dẫn</a:t>
            </a:r>
            <a:r>
              <a:rPr lang="en-US" dirty="0">
                <a:solidFill>
                  <a:prstClr val="black"/>
                </a:solidFill>
                <a:latin typeface="Times New Roman"/>
                <a:ea typeface="Calibri"/>
              </a:rPr>
              <a:t> </a:t>
            </a:r>
            <a:r>
              <a:rPr lang="en-US" dirty="0" err="1">
                <a:solidFill>
                  <a:prstClr val="black"/>
                </a:solidFill>
                <a:latin typeface="Times New Roman"/>
                <a:ea typeface="Calibri"/>
              </a:rPr>
              <a:t>đến</a:t>
            </a:r>
            <a:r>
              <a:rPr lang="en-US" dirty="0">
                <a:solidFill>
                  <a:prstClr val="black"/>
                </a:solidFill>
                <a:latin typeface="Times New Roman"/>
                <a:ea typeface="Calibri"/>
              </a:rPr>
              <a:t> </a:t>
            </a:r>
            <a:r>
              <a:rPr lang="en-US" dirty="0" err="1">
                <a:solidFill>
                  <a:prstClr val="black"/>
                </a:solidFill>
                <a:latin typeface="Times New Roman"/>
                <a:ea typeface="Calibri"/>
              </a:rPr>
              <a:t>bài</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đạt</a:t>
            </a:r>
            <a:r>
              <a:rPr lang="en-US" dirty="0">
                <a:solidFill>
                  <a:prstClr val="black"/>
                </a:solidFill>
                <a:latin typeface="Times New Roman"/>
                <a:ea typeface="Calibri"/>
              </a:rPr>
              <a:t> </a:t>
            </a:r>
            <a:r>
              <a:rPr lang="en-US" dirty="0" err="1">
                <a:solidFill>
                  <a:prstClr val="black"/>
                </a:solidFill>
                <a:latin typeface="Times New Roman"/>
                <a:ea typeface="Calibri"/>
              </a:rPr>
              <a:t>kết</a:t>
            </a:r>
            <a:r>
              <a:rPr lang="en-US" dirty="0">
                <a:solidFill>
                  <a:prstClr val="black"/>
                </a:solidFill>
                <a:latin typeface="Times New Roman"/>
                <a:ea typeface="Calibri"/>
              </a:rPr>
              <a:t> </a:t>
            </a:r>
            <a:r>
              <a:rPr lang="en-US" dirty="0" err="1">
                <a:solidFill>
                  <a:prstClr val="black"/>
                </a:solidFill>
                <a:latin typeface="Times New Roman"/>
                <a:ea typeface="Calibri"/>
              </a:rPr>
              <a:t>quả</a:t>
            </a:r>
            <a:r>
              <a:rPr lang="en-US" dirty="0">
                <a:solidFill>
                  <a:prstClr val="black"/>
                </a:solidFill>
                <a:latin typeface="Times New Roman"/>
                <a:ea typeface="Calibri"/>
              </a:rPr>
              <a:t> </a:t>
            </a:r>
            <a:r>
              <a:rPr lang="en-US" dirty="0" err="1">
                <a:solidFill>
                  <a:prstClr val="black"/>
                </a:solidFill>
                <a:latin typeface="Times New Roman"/>
                <a:ea typeface="Calibri"/>
              </a:rPr>
              <a:t>cao</a:t>
            </a:r>
            <a:r>
              <a:rPr lang="en-US" dirty="0">
                <a:solidFill>
                  <a:prstClr val="black"/>
                </a:solidFill>
                <a:latin typeface="Times New Roman"/>
                <a:ea typeface="Calibri"/>
              </a:rPr>
              <a:t>. </a:t>
            </a:r>
            <a:r>
              <a:rPr lang="en-US" dirty="0" err="1">
                <a:solidFill>
                  <a:prstClr val="black"/>
                </a:solidFill>
                <a:latin typeface="Times New Roman"/>
                <a:ea typeface="Calibri"/>
              </a:rPr>
              <a:t>Khi</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 </a:t>
            </a:r>
            <a:r>
              <a:rPr lang="en-US" dirty="0" err="1">
                <a:solidFill>
                  <a:prstClr val="black"/>
                </a:solidFill>
                <a:latin typeface="Times New Roman"/>
                <a:ea typeface="Calibri"/>
              </a:rPr>
              <a:t>thì</a:t>
            </a:r>
            <a:r>
              <a:rPr lang="en-US" dirty="0">
                <a:solidFill>
                  <a:prstClr val="black"/>
                </a:solidFill>
                <a:latin typeface="Times New Roman"/>
                <a:ea typeface="Calibri"/>
              </a:rPr>
              <a:t> </a:t>
            </a:r>
            <a:r>
              <a:rPr lang="en-US" dirty="0" err="1">
                <a:solidFill>
                  <a:prstClr val="black"/>
                </a:solidFill>
                <a:latin typeface="Times New Roman"/>
                <a:ea typeface="Calibri"/>
              </a:rPr>
              <a:t>lộn</a:t>
            </a:r>
            <a:r>
              <a:rPr lang="en-US" dirty="0">
                <a:solidFill>
                  <a:prstClr val="black"/>
                </a:solidFill>
                <a:latin typeface="Times New Roman"/>
                <a:ea typeface="Calibri"/>
              </a:rPr>
              <a:t> </a:t>
            </a:r>
            <a:r>
              <a:rPr lang="en-US" dirty="0" err="1">
                <a:solidFill>
                  <a:prstClr val="black"/>
                </a:solidFill>
                <a:latin typeface="Times New Roman"/>
                <a:ea typeface="Calibri"/>
              </a:rPr>
              <a:t>xộn</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theo</a:t>
            </a:r>
            <a:r>
              <a:rPr lang="en-US" dirty="0">
                <a:solidFill>
                  <a:prstClr val="black"/>
                </a:solidFill>
                <a:latin typeface="Times New Roman"/>
                <a:ea typeface="Calibri"/>
              </a:rPr>
              <a:t> </a:t>
            </a:r>
            <a:r>
              <a:rPr lang="en-US" dirty="0" err="1">
                <a:solidFill>
                  <a:prstClr val="black"/>
                </a:solidFill>
                <a:latin typeface="Times New Roman"/>
                <a:ea typeface="Calibri"/>
              </a:rPr>
              <a:t>nguyên</a:t>
            </a:r>
            <a:r>
              <a:rPr lang="en-US" dirty="0">
                <a:solidFill>
                  <a:prstClr val="black"/>
                </a:solidFill>
                <a:latin typeface="Times New Roman"/>
                <a:ea typeface="Calibri"/>
              </a:rPr>
              <a:t> </a:t>
            </a:r>
            <a:r>
              <a:rPr lang="en-US" dirty="0" err="1">
                <a:solidFill>
                  <a:prstClr val="black"/>
                </a:solidFill>
                <a:latin typeface="Times New Roman"/>
                <a:ea typeface="Calibri"/>
              </a:rPr>
              <a:t>tắc</a:t>
            </a:r>
            <a:r>
              <a:rPr lang="en-US" dirty="0">
                <a:solidFill>
                  <a:prstClr val="black"/>
                </a:solidFill>
                <a:latin typeface="Times New Roman"/>
                <a:ea typeface="Calibri"/>
              </a:rPr>
              <a:t> </a:t>
            </a:r>
            <a:r>
              <a:rPr lang="en-US" dirty="0" err="1">
                <a:solidFill>
                  <a:prstClr val="black"/>
                </a:solidFill>
                <a:latin typeface="Times New Roman"/>
                <a:ea typeface="Calibri"/>
              </a:rPr>
              <a:t>sẽ</a:t>
            </a:r>
            <a:r>
              <a:rPr lang="en-US" dirty="0">
                <a:solidFill>
                  <a:prstClr val="black"/>
                </a:solidFill>
                <a:latin typeface="Times New Roman"/>
                <a:ea typeface="Calibri"/>
              </a:rPr>
              <a:t> </a:t>
            </a:r>
            <a:r>
              <a:rPr lang="en-US" dirty="0" err="1">
                <a:solidFill>
                  <a:prstClr val="black"/>
                </a:solidFill>
                <a:latin typeface="Times New Roman"/>
                <a:ea typeface="Calibri"/>
              </a:rPr>
              <a:t>dẫn</a:t>
            </a:r>
            <a:r>
              <a:rPr lang="en-US" dirty="0">
                <a:solidFill>
                  <a:prstClr val="black"/>
                </a:solidFill>
                <a:latin typeface="Times New Roman"/>
                <a:ea typeface="Calibri"/>
              </a:rPr>
              <a:t> </a:t>
            </a:r>
            <a:r>
              <a:rPr lang="en-US" dirty="0" err="1">
                <a:solidFill>
                  <a:prstClr val="black"/>
                </a:solidFill>
                <a:latin typeface="Times New Roman"/>
                <a:ea typeface="Calibri"/>
              </a:rPr>
              <a:t>đến</a:t>
            </a:r>
            <a:r>
              <a:rPr lang="en-US" dirty="0">
                <a:solidFill>
                  <a:prstClr val="black"/>
                </a:solidFill>
                <a:latin typeface="Times New Roman"/>
                <a:ea typeface="Calibri"/>
              </a:rPr>
              <a:t> </a:t>
            </a:r>
            <a:r>
              <a:rPr lang="en-US" dirty="0" err="1">
                <a:solidFill>
                  <a:prstClr val="black"/>
                </a:solidFill>
                <a:latin typeface="Times New Roman"/>
                <a:ea typeface="Calibri"/>
              </a:rPr>
              <a:t>bài</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sắc</a:t>
            </a:r>
            <a:r>
              <a:rPr lang="en-US" dirty="0">
                <a:solidFill>
                  <a:prstClr val="black"/>
                </a:solidFill>
                <a:latin typeface="Times New Roman"/>
                <a:ea typeface="Calibri"/>
              </a:rPr>
              <a:t> </a:t>
            </a:r>
            <a:r>
              <a:rPr lang="en-US" dirty="0" err="1">
                <a:solidFill>
                  <a:prstClr val="black"/>
                </a:solidFill>
                <a:latin typeface="Times New Roman"/>
                <a:ea typeface="Calibri"/>
              </a:rPr>
              <a:t>nét</a:t>
            </a:r>
            <a:r>
              <a:rPr lang="en-US" dirty="0">
                <a:solidFill>
                  <a:prstClr val="black"/>
                </a:solidFill>
                <a:latin typeface="Times New Roman"/>
                <a:ea typeface="Calibri"/>
              </a:rPr>
              <a:t>, </a:t>
            </a:r>
            <a:r>
              <a:rPr lang="en-US" dirty="0" err="1">
                <a:solidFill>
                  <a:prstClr val="black"/>
                </a:solidFill>
                <a:latin typeface="Times New Roman"/>
                <a:ea typeface="Calibri"/>
              </a:rPr>
              <a:t>luôn</a:t>
            </a:r>
            <a:r>
              <a:rPr lang="en-US" dirty="0">
                <a:solidFill>
                  <a:prstClr val="black"/>
                </a:solidFill>
                <a:latin typeface="Times New Roman"/>
                <a:ea typeface="Calibri"/>
              </a:rPr>
              <a:t> </a:t>
            </a:r>
            <a:r>
              <a:rPr lang="en-US" dirty="0" err="1">
                <a:solidFill>
                  <a:prstClr val="black"/>
                </a:solidFill>
                <a:latin typeface="Times New Roman"/>
                <a:ea typeface="Calibri"/>
              </a:rPr>
              <a:t>khô</a:t>
            </a:r>
            <a:r>
              <a:rPr lang="en-US" dirty="0">
                <a:solidFill>
                  <a:prstClr val="black"/>
                </a:solidFill>
                <a:latin typeface="Times New Roman"/>
                <a:ea typeface="Calibri"/>
              </a:rPr>
              <a:t> khan </a:t>
            </a:r>
            <a:r>
              <a:rPr lang="en-US" dirty="0" err="1">
                <a:solidFill>
                  <a:prstClr val="black"/>
                </a:solidFill>
                <a:latin typeface="Times New Roman"/>
                <a:ea typeface="Calibri"/>
              </a:rPr>
              <a:t>về</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 </a:t>
            </a:r>
            <a:r>
              <a:rPr lang="en-US" dirty="0" err="1">
                <a:solidFill>
                  <a:prstClr val="black"/>
                </a:solidFill>
                <a:latin typeface="Times New Roman"/>
                <a:ea typeface="Calibri"/>
              </a:rPr>
              <a:t>với</a:t>
            </a:r>
            <a:r>
              <a:rPr lang="en-US" dirty="0">
                <a:solidFill>
                  <a:prstClr val="black"/>
                </a:solidFill>
                <a:latin typeface="Times New Roman"/>
                <a:ea typeface="Calibri"/>
              </a:rPr>
              <a:t> </a:t>
            </a:r>
            <a:r>
              <a:rPr lang="en-US" dirty="0" err="1">
                <a:solidFill>
                  <a:prstClr val="black"/>
                </a:solidFill>
                <a:latin typeface="Times New Roman"/>
                <a:ea typeface="Calibri"/>
              </a:rPr>
              <a:t>số</a:t>
            </a:r>
            <a:r>
              <a:rPr lang="en-US" dirty="0">
                <a:solidFill>
                  <a:prstClr val="black"/>
                </a:solidFill>
                <a:latin typeface="Times New Roman"/>
                <a:ea typeface="Calibri"/>
              </a:rPr>
              <a:t> </a:t>
            </a:r>
            <a:r>
              <a:rPr lang="en-US" dirty="0" err="1">
                <a:solidFill>
                  <a:prstClr val="black"/>
                </a:solidFill>
                <a:latin typeface="Times New Roman"/>
                <a:ea typeface="Calibri"/>
              </a:rPr>
              <a:t>học</a:t>
            </a:r>
            <a:r>
              <a:rPr lang="en-US" dirty="0">
                <a:solidFill>
                  <a:prstClr val="black"/>
                </a:solidFill>
                <a:latin typeface="Times New Roman"/>
                <a:ea typeface="Calibri"/>
              </a:rPr>
              <a:t> </a:t>
            </a:r>
            <a:r>
              <a:rPr lang="en-US" dirty="0" err="1">
                <a:solidFill>
                  <a:prstClr val="black"/>
                </a:solidFill>
                <a:latin typeface="Times New Roman"/>
                <a:ea typeface="Calibri"/>
              </a:rPr>
              <a:t>sinh</a:t>
            </a:r>
            <a:r>
              <a:rPr lang="en-US" dirty="0">
                <a:solidFill>
                  <a:prstClr val="black"/>
                </a:solidFill>
                <a:latin typeface="Times New Roman"/>
                <a:ea typeface="Calibri"/>
              </a:rPr>
              <a:t> </a:t>
            </a:r>
            <a:r>
              <a:rPr lang="en-US" dirty="0" err="1">
                <a:solidFill>
                  <a:prstClr val="black"/>
                </a:solidFill>
                <a:latin typeface="Times New Roman"/>
                <a:ea typeface="Calibri"/>
              </a:rPr>
              <a:t>hoàn</a:t>
            </a:r>
            <a:r>
              <a:rPr lang="en-US" dirty="0">
                <a:solidFill>
                  <a:prstClr val="black"/>
                </a:solidFill>
                <a:latin typeface="Times New Roman"/>
                <a:ea typeface="Calibri"/>
              </a:rPr>
              <a:t> </a:t>
            </a:r>
            <a:r>
              <a:rPr lang="en-US" dirty="0" err="1">
                <a:solidFill>
                  <a:prstClr val="black"/>
                </a:solidFill>
                <a:latin typeface="Times New Roman"/>
                <a:ea typeface="Calibri"/>
              </a:rPr>
              <a:t>thành</a:t>
            </a:r>
            <a:r>
              <a:rPr lang="en-US" dirty="0">
                <a:solidFill>
                  <a:prstClr val="black"/>
                </a:solidFill>
                <a:latin typeface="Times New Roman"/>
                <a:ea typeface="Calibri"/>
              </a:rPr>
              <a:t> </a:t>
            </a:r>
            <a:r>
              <a:rPr lang="en-US" dirty="0" err="1">
                <a:solidFill>
                  <a:prstClr val="black"/>
                </a:solidFill>
                <a:latin typeface="Times New Roman"/>
                <a:ea typeface="Calibri"/>
              </a:rPr>
              <a:t>bài</a:t>
            </a:r>
            <a:r>
              <a:rPr lang="en-US" dirty="0">
                <a:solidFill>
                  <a:prstClr val="black"/>
                </a:solidFill>
                <a:latin typeface="Times New Roman"/>
                <a:ea typeface="Calibri"/>
              </a:rPr>
              <a:t> </a:t>
            </a:r>
            <a:r>
              <a:rPr lang="en-US" dirty="0" err="1">
                <a:solidFill>
                  <a:prstClr val="black"/>
                </a:solidFill>
                <a:latin typeface="Times New Roman"/>
                <a:ea typeface="Calibri"/>
              </a:rPr>
              <a:t>vẽ</a:t>
            </a:r>
            <a:r>
              <a:rPr lang="en-US" dirty="0">
                <a:solidFill>
                  <a:prstClr val="black"/>
                </a:solidFill>
                <a:latin typeface="Times New Roman"/>
                <a:ea typeface="Calibri"/>
              </a:rPr>
              <a:t> </a:t>
            </a:r>
            <a:r>
              <a:rPr lang="en-US" dirty="0" err="1">
                <a:solidFill>
                  <a:prstClr val="black"/>
                </a:solidFill>
                <a:latin typeface="Times New Roman"/>
                <a:ea typeface="Calibri"/>
              </a:rPr>
              <a:t>tại</a:t>
            </a:r>
            <a:r>
              <a:rPr lang="en-US" dirty="0">
                <a:solidFill>
                  <a:prstClr val="black"/>
                </a:solidFill>
                <a:latin typeface="Times New Roman"/>
                <a:ea typeface="Calibri"/>
              </a:rPr>
              <a:t> </a:t>
            </a:r>
            <a:r>
              <a:rPr lang="en-US" dirty="0" err="1">
                <a:solidFill>
                  <a:prstClr val="black"/>
                </a:solidFill>
                <a:latin typeface="Times New Roman"/>
                <a:ea typeface="Calibri"/>
              </a:rPr>
              <a:t>lớp</a:t>
            </a:r>
            <a:r>
              <a:rPr lang="en-US" dirty="0">
                <a:solidFill>
                  <a:prstClr val="black"/>
                </a:solidFill>
                <a:latin typeface="Times New Roman"/>
                <a:ea typeface="Calibri"/>
              </a:rPr>
              <a:t> </a:t>
            </a:r>
            <a:r>
              <a:rPr lang="en-US" dirty="0" err="1">
                <a:solidFill>
                  <a:prstClr val="black"/>
                </a:solidFill>
                <a:latin typeface="Times New Roman"/>
                <a:ea typeface="Calibri"/>
              </a:rPr>
              <a:t>chưa</a:t>
            </a:r>
            <a:r>
              <a:rPr lang="en-US" dirty="0">
                <a:solidFill>
                  <a:prstClr val="black"/>
                </a:solidFill>
                <a:latin typeface="Times New Roman"/>
                <a:ea typeface="Calibri"/>
              </a:rPr>
              <a:t> </a:t>
            </a:r>
            <a:r>
              <a:rPr lang="en-US" dirty="0" err="1">
                <a:solidFill>
                  <a:prstClr val="black"/>
                </a:solidFill>
                <a:latin typeface="Times New Roman"/>
                <a:ea typeface="Calibri"/>
              </a:rPr>
              <a:t>nhiều</a:t>
            </a:r>
            <a:r>
              <a:rPr lang="en-US" dirty="0">
                <a:solidFill>
                  <a:prstClr val="black"/>
                </a:solidFill>
                <a:latin typeface="Times New Roman"/>
                <a:ea typeface="Calibri"/>
              </a:rPr>
              <a:t>. </a:t>
            </a:r>
          </a:p>
          <a:p>
            <a:pPr lvl="0" indent="457200" algn="just">
              <a:spcBef>
                <a:spcPts val="600"/>
              </a:spcBef>
              <a:spcAft>
                <a:spcPts val="600"/>
              </a:spcAft>
            </a:pPr>
            <a:r>
              <a:rPr lang="en-US" dirty="0" err="1">
                <a:solidFill>
                  <a:prstClr val="black"/>
                </a:solidFill>
                <a:latin typeface="Times New Roman"/>
                <a:ea typeface="Calibri"/>
              </a:rPr>
              <a:t>Những</a:t>
            </a:r>
            <a:r>
              <a:rPr lang="en-US" dirty="0">
                <a:solidFill>
                  <a:prstClr val="black"/>
                </a:solidFill>
                <a:latin typeface="Times New Roman"/>
                <a:ea typeface="Calibri"/>
              </a:rPr>
              <a:t> </a:t>
            </a:r>
            <a:r>
              <a:rPr lang="en-US" dirty="0" err="1">
                <a:solidFill>
                  <a:prstClr val="black"/>
                </a:solidFill>
                <a:latin typeface="Times New Roman"/>
                <a:ea typeface="Calibri"/>
              </a:rPr>
              <a:t>yếu</a:t>
            </a:r>
            <a:r>
              <a:rPr lang="en-US" dirty="0">
                <a:solidFill>
                  <a:prstClr val="black"/>
                </a:solidFill>
                <a:latin typeface="Times New Roman"/>
                <a:ea typeface="Calibri"/>
              </a:rPr>
              <a:t> </a:t>
            </a:r>
            <a:r>
              <a:rPr lang="en-US" dirty="0" err="1">
                <a:solidFill>
                  <a:prstClr val="black"/>
                </a:solidFill>
                <a:latin typeface="Times New Roman"/>
                <a:ea typeface="Calibri"/>
              </a:rPr>
              <a:t>tố</a:t>
            </a:r>
            <a:r>
              <a:rPr lang="en-US" dirty="0">
                <a:solidFill>
                  <a:prstClr val="black"/>
                </a:solidFill>
                <a:latin typeface="Times New Roman"/>
                <a:ea typeface="Calibri"/>
              </a:rPr>
              <a:t> </a:t>
            </a:r>
            <a:r>
              <a:rPr lang="en-US" dirty="0" err="1">
                <a:solidFill>
                  <a:prstClr val="black"/>
                </a:solidFill>
                <a:latin typeface="Times New Roman"/>
                <a:ea typeface="Calibri"/>
              </a:rPr>
              <a:t>nói</a:t>
            </a:r>
            <a:r>
              <a:rPr lang="en-US" dirty="0">
                <a:solidFill>
                  <a:prstClr val="black"/>
                </a:solidFill>
                <a:latin typeface="Times New Roman"/>
                <a:ea typeface="Calibri"/>
              </a:rPr>
              <a:t> </a:t>
            </a:r>
            <a:r>
              <a:rPr lang="en-US" dirty="0" err="1">
                <a:solidFill>
                  <a:prstClr val="black"/>
                </a:solidFill>
                <a:latin typeface="Times New Roman"/>
                <a:ea typeface="Calibri"/>
              </a:rPr>
              <a:t>trên</a:t>
            </a:r>
            <a:r>
              <a:rPr lang="en-US" dirty="0">
                <a:solidFill>
                  <a:prstClr val="black"/>
                </a:solidFill>
                <a:latin typeface="Times New Roman"/>
                <a:ea typeface="Calibri"/>
              </a:rPr>
              <a:t> </a:t>
            </a:r>
            <a:r>
              <a:rPr lang="en-US" dirty="0" err="1">
                <a:solidFill>
                  <a:prstClr val="black"/>
                </a:solidFill>
                <a:latin typeface="Times New Roman"/>
                <a:ea typeface="Calibri"/>
              </a:rPr>
              <a:t>đã</a:t>
            </a:r>
            <a:r>
              <a:rPr lang="en-US" dirty="0">
                <a:solidFill>
                  <a:prstClr val="black"/>
                </a:solidFill>
                <a:latin typeface="Times New Roman"/>
                <a:ea typeface="Calibri"/>
              </a:rPr>
              <a:t> </a:t>
            </a:r>
            <a:r>
              <a:rPr lang="en-US" dirty="0" err="1">
                <a:solidFill>
                  <a:prstClr val="black"/>
                </a:solidFill>
                <a:latin typeface="Times New Roman"/>
                <a:ea typeface="Calibri"/>
              </a:rPr>
              <a:t>phần</a:t>
            </a:r>
            <a:r>
              <a:rPr lang="en-US" dirty="0">
                <a:solidFill>
                  <a:prstClr val="black"/>
                </a:solidFill>
                <a:latin typeface="Times New Roman"/>
                <a:ea typeface="Calibri"/>
              </a:rPr>
              <a:t> </a:t>
            </a:r>
            <a:r>
              <a:rPr lang="en-US" dirty="0" err="1">
                <a:solidFill>
                  <a:prstClr val="black"/>
                </a:solidFill>
                <a:latin typeface="Times New Roman"/>
                <a:ea typeface="Calibri"/>
              </a:rPr>
              <a:t>nào</a:t>
            </a:r>
            <a:r>
              <a:rPr lang="en-US" dirty="0">
                <a:solidFill>
                  <a:prstClr val="black"/>
                </a:solidFill>
                <a:latin typeface="Times New Roman"/>
                <a:ea typeface="Calibri"/>
              </a:rPr>
              <a:t> </a:t>
            </a:r>
            <a:r>
              <a:rPr lang="en-US" dirty="0" err="1">
                <a:solidFill>
                  <a:prstClr val="black"/>
                </a:solidFill>
                <a:latin typeface="Times New Roman"/>
                <a:ea typeface="Calibri"/>
              </a:rPr>
              <a:t>làm</a:t>
            </a:r>
            <a:r>
              <a:rPr lang="en-US" dirty="0">
                <a:solidFill>
                  <a:prstClr val="black"/>
                </a:solidFill>
                <a:latin typeface="Times New Roman"/>
                <a:ea typeface="Calibri"/>
              </a:rPr>
              <a:t> </a:t>
            </a:r>
            <a:r>
              <a:rPr lang="en-US" dirty="0" err="1">
                <a:solidFill>
                  <a:prstClr val="black"/>
                </a:solidFill>
                <a:latin typeface="Times New Roman"/>
                <a:ea typeface="Calibri"/>
              </a:rPr>
              <a:t>các</a:t>
            </a:r>
            <a:r>
              <a:rPr lang="en-US" dirty="0">
                <a:solidFill>
                  <a:prstClr val="black"/>
                </a:solidFill>
                <a:latin typeface="Times New Roman"/>
                <a:ea typeface="Calibri"/>
              </a:rPr>
              <a:t> </a:t>
            </a:r>
            <a:r>
              <a:rPr lang="en-US" dirty="0" err="1">
                <a:solidFill>
                  <a:prstClr val="black"/>
                </a:solidFill>
                <a:latin typeface="Times New Roman"/>
                <a:ea typeface="Calibri"/>
              </a:rPr>
              <a:t>em</a:t>
            </a:r>
            <a:r>
              <a:rPr lang="en-US" dirty="0">
                <a:solidFill>
                  <a:prstClr val="black"/>
                </a:solidFill>
                <a:latin typeface="Times New Roman"/>
                <a:ea typeface="Calibri"/>
              </a:rPr>
              <a:t> </a:t>
            </a:r>
            <a:r>
              <a:rPr lang="en-US" dirty="0" err="1">
                <a:solidFill>
                  <a:prstClr val="black"/>
                </a:solidFill>
                <a:latin typeface="Times New Roman"/>
                <a:ea typeface="Calibri"/>
              </a:rPr>
              <a:t>chán</a:t>
            </a:r>
            <a:r>
              <a:rPr lang="en-US" dirty="0">
                <a:solidFill>
                  <a:prstClr val="black"/>
                </a:solidFill>
                <a:latin typeface="Times New Roman"/>
                <a:ea typeface="Calibri"/>
              </a:rPr>
              <a:t> </a:t>
            </a:r>
            <a:r>
              <a:rPr lang="en-US" dirty="0" err="1">
                <a:solidFill>
                  <a:prstClr val="black"/>
                </a:solidFill>
                <a:latin typeface="Times New Roman"/>
                <a:ea typeface="Calibri"/>
              </a:rPr>
              <a:t>nản</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muốn</a:t>
            </a:r>
            <a:r>
              <a:rPr lang="en-US" dirty="0">
                <a:solidFill>
                  <a:prstClr val="black"/>
                </a:solidFill>
                <a:latin typeface="Times New Roman"/>
                <a:ea typeface="Calibri"/>
              </a:rPr>
              <a:t> </a:t>
            </a:r>
            <a:r>
              <a:rPr lang="en-US" dirty="0" err="1">
                <a:solidFill>
                  <a:prstClr val="black"/>
                </a:solidFill>
                <a:latin typeface="Times New Roman"/>
                <a:ea typeface="Calibri"/>
              </a:rPr>
              <a:t>học</a:t>
            </a:r>
            <a:r>
              <a:rPr lang="en-US" dirty="0">
                <a:solidFill>
                  <a:prstClr val="black"/>
                </a:solidFill>
                <a:latin typeface="Times New Roman"/>
                <a:ea typeface="Calibri"/>
              </a:rPr>
              <a:t> </a:t>
            </a:r>
            <a:r>
              <a:rPr lang="en-US" dirty="0" err="1">
                <a:solidFill>
                  <a:prstClr val="black"/>
                </a:solidFill>
                <a:latin typeface="Times New Roman"/>
                <a:ea typeface="Calibri"/>
              </a:rPr>
              <a:t>và</a:t>
            </a:r>
            <a:r>
              <a:rPr lang="en-US" dirty="0">
                <a:solidFill>
                  <a:prstClr val="black"/>
                </a:solidFill>
                <a:latin typeface="Times New Roman"/>
                <a:ea typeface="Calibri"/>
              </a:rPr>
              <a:t> </a:t>
            </a:r>
            <a:r>
              <a:rPr lang="en-US" dirty="0" err="1">
                <a:solidFill>
                  <a:prstClr val="black"/>
                </a:solidFill>
                <a:latin typeface="Times New Roman"/>
                <a:ea typeface="Calibri"/>
              </a:rPr>
              <a:t>thường</a:t>
            </a:r>
            <a:r>
              <a:rPr lang="en-US" dirty="0">
                <a:solidFill>
                  <a:prstClr val="black"/>
                </a:solidFill>
                <a:latin typeface="Times New Roman"/>
                <a:ea typeface="Calibri"/>
              </a:rPr>
              <a:t> </a:t>
            </a:r>
            <a:r>
              <a:rPr lang="en-US" dirty="0" err="1">
                <a:solidFill>
                  <a:prstClr val="black"/>
                </a:solidFill>
                <a:latin typeface="Times New Roman"/>
                <a:ea typeface="Calibri"/>
              </a:rPr>
              <a:t>xuyên</a:t>
            </a:r>
            <a:r>
              <a:rPr lang="en-US" dirty="0">
                <a:solidFill>
                  <a:prstClr val="black"/>
                </a:solidFill>
                <a:latin typeface="Times New Roman"/>
                <a:ea typeface="Calibri"/>
              </a:rPr>
              <a:t> </a:t>
            </a:r>
            <a:r>
              <a:rPr lang="en-US" dirty="0" err="1">
                <a:solidFill>
                  <a:prstClr val="black"/>
                </a:solidFill>
                <a:latin typeface="Times New Roman"/>
                <a:ea typeface="Calibri"/>
              </a:rPr>
              <a:t>không</a:t>
            </a:r>
            <a:r>
              <a:rPr lang="en-US" dirty="0">
                <a:solidFill>
                  <a:prstClr val="black"/>
                </a:solidFill>
                <a:latin typeface="Times New Roman"/>
                <a:ea typeface="Calibri"/>
              </a:rPr>
              <a:t> </a:t>
            </a:r>
            <a:r>
              <a:rPr lang="en-US" dirty="0" err="1">
                <a:solidFill>
                  <a:prstClr val="black"/>
                </a:solidFill>
                <a:latin typeface="Times New Roman"/>
                <a:ea typeface="Calibri"/>
              </a:rPr>
              <a:t>thích</a:t>
            </a:r>
            <a:r>
              <a:rPr lang="en-US" dirty="0">
                <a:solidFill>
                  <a:prstClr val="black"/>
                </a:solidFill>
                <a:latin typeface="Times New Roman"/>
                <a:ea typeface="Calibri"/>
              </a:rPr>
              <a:t> </a:t>
            </a:r>
            <a:r>
              <a:rPr lang="en-US" dirty="0" err="1">
                <a:solidFill>
                  <a:prstClr val="black"/>
                </a:solidFill>
                <a:latin typeface="Times New Roman"/>
                <a:ea typeface="Calibri"/>
              </a:rPr>
              <a:t>làm</a:t>
            </a:r>
            <a:r>
              <a:rPr lang="en-US" dirty="0">
                <a:solidFill>
                  <a:prstClr val="black"/>
                </a:solidFill>
                <a:latin typeface="Times New Roman"/>
                <a:ea typeface="Calibri"/>
              </a:rPr>
              <a:t> </a:t>
            </a:r>
            <a:r>
              <a:rPr lang="en-US" dirty="0" err="1">
                <a:solidFill>
                  <a:prstClr val="black"/>
                </a:solidFill>
                <a:latin typeface="Times New Roman"/>
                <a:ea typeface="Calibri"/>
              </a:rPr>
              <a:t>bài</a:t>
            </a:r>
            <a:r>
              <a:rPr lang="en-US" dirty="0">
                <a:solidFill>
                  <a:prstClr val="black"/>
                </a:solidFill>
                <a:latin typeface="Times New Roman"/>
                <a:ea typeface="Calibri"/>
              </a:rPr>
              <a:t> </a:t>
            </a:r>
            <a:r>
              <a:rPr lang="en-US" dirty="0" err="1">
                <a:solidFill>
                  <a:prstClr val="black"/>
                </a:solidFill>
                <a:latin typeface="Times New Roman"/>
                <a:ea typeface="Calibri"/>
              </a:rPr>
              <a:t>tập</a:t>
            </a:r>
            <a:r>
              <a:rPr lang="en-US" dirty="0">
                <a:solidFill>
                  <a:prstClr val="black"/>
                </a:solidFill>
                <a:latin typeface="Times New Roman"/>
                <a:ea typeface="Calibri"/>
              </a:rPr>
              <a:t> </a:t>
            </a:r>
            <a:r>
              <a:rPr lang="en-US" dirty="0" err="1">
                <a:solidFill>
                  <a:prstClr val="black"/>
                </a:solidFill>
                <a:latin typeface="Times New Roman"/>
                <a:ea typeface="Calibri"/>
              </a:rPr>
              <a:t>cho</a:t>
            </a:r>
            <a:r>
              <a:rPr lang="en-US" dirty="0">
                <a:solidFill>
                  <a:prstClr val="black"/>
                </a:solidFill>
                <a:latin typeface="Times New Roman"/>
                <a:ea typeface="Calibri"/>
              </a:rPr>
              <a:t> </a:t>
            </a:r>
            <a:r>
              <a:rPr lang="en-US" dirty="0" err="1">
                <a:solidFill>
                  <a:prstClr val="black"/>
                </a:solidFill>
                <a:latin typeface="Times New Roman"/>
                <a:ea typeface="Calibri"/>
              </a:rPr>
              <a:t>dù</a:t>
            </a:r>
            <a:r>
              <a:rPr lang="en-US" dirty="0">
                <a:solidFill>
                  <a:prstClr val="black"/>
                </a:solidFill>
                <a:latin typeface="Times New Roman"/>
                <a:ea typeface="Calibri"/>
              </a:rPr>
              <a:t> </a:t>
            </a:r>
            <a:r>
              <a:rPr lang="en-US" dirty="0" err="1">
                <a:solidFill>
                  <a:prstClr val="black"/>
                </a:solidFill>
                <a:latin typeface="Times New Roman"/>
                <a:ea typeface="Calibri"/>
              </a:rPr>
              <a:t>các</a:t>
            </a:r>
            <a:r>
              <a:rPr lang="en-US" dirty="0">
                <a:solidFill>
                  <a:prstClr val="black"/>
                </a:solidFill>
                <a:latin typeface="Times New Roman"/>
                <a:ea typeface="Calibri"/>
              </a:rPr>
              <a:t> </a:t>
            </a:r>
            <a:r>
              <a:rPr lang="en-US" dirty="0" err="1">
                <a:solidFill>
                  <a:prstClr val="black"/>
                </a:solidFill>
                <a:latin typeface="Times New Roman"/>
                <a:ea typeface="Calibri"/>
              </a:rPr>
              <a:t>em</a:t>
            </a:r>
            <a:r>
              <a:rPr lang="en-US" dirty="0">
                <a:solidFill>
                  <a:prstClr val="black"/>
                </a:solidFill>
                <a:latin typeface="Times New Roman"/>
                <a:ea typeface="Calibri"/>
              </a:rPr>
              <a:t> </a:t>
            </a:r>
            <a:r>
              <a:rPr lang="en-US" dirty="0" err="1">
                <a:solidFill>
                  <a:prstClr val="black"/>
                </a:solidFill>
                <a:latin typeface="Times New Roman"/>
                <a:ea typeface="Calibri"/>
              </a:rPr>
              <a:t>rất</a:t>
            </a:r>
            <a:r>
              <a:rPr lang="en-US" dirty="0">
                <a:solidFill>
                  <a:prstClr val="black"/>
                </a:solidFill>
                <a:latin typeface="Times New Roman"/>
                <a:ea typeface="Calibri"/>
              </a:rPr>
              <a:t> </a:t>
            </a:r>
            <a:r>
              <a:rPr lang="en-US" dirty="0" err="1">
                <a:solidFill>
                  <a:prstClr val="black"/>
                </a:solidFill>
                <a:latin typeface="Times New Roman"/>
                <a:ea typeface="Calibri"/>
              </a:rPr>
              <a:t>thích</a:t>
            </a:r>
            <a:r>
              <a:rPr lang="en-US" dirty="0">
                <a:solidFill>
                  <a:prstClr val="black"/>
                </a:solidFill>
                <a:latin typeface="Times New Roman"/>
                <a:ea typeface="Calibri"/>
              </a:rPr>
              <a:t> </a:t>
            </a:r>
            <a:r>
              <a:rPr lang="en-US" dirty="0" err="1">
                <a:solidFill>
                  <a:prstClr val="black"/>
                </a:solidFill>
                <a:latin typeface="Times New Roman"/>
                <a:ea typeface="Calibri"/>
              </a:rPr>
              <a:t>sử</a:t>
            </a:r>
            <a:r>
              <a:rPr lang="en-US" dirty="0">
                <a:solidFill>
                  <a:prstClr val="black"/>
                </a:solidFill>
                <a:latin typeface="Times New Roman"/>
                <a:ea typeface="Calibri"/>
              </a:rPr>
              <a:t> </a:t>
            </a:r>
            <a:r>
              <a:rPr lang="en-US" dirty="0" err="1">
                <a:solidFill>
                  <a:prstClr val="black"/>
                </a:solidFill>
                <a:latin typeface="Times New Roman"/>
                <a:ea typeface="Calibri"/>
              </a:rPr>
              <a:t>dụng</a:t>
            </a:r>
            <a:r>
              <a:rPr lang="en-US" dirty="0">
                <a:solidFill>
                  <a:prstClr val="black"/>
                </a:solidFill>
                <a:latin typeface="Times New Roman"/>
                <a:ea typeface="Calibri"/>
              </a:rPr>
              <a:t> </a:t>
            </a:r>
            <a:r>
              <a:rPr lang="en-US" dirty="0" err="1">
                <a:solidFill>
                  <a:prstClr val="black"/>
                </a:solidFill>
                <a:latin typeface="Times New Roman"/>
                <a:ea typeface="Calibri"/>
              </a:rPr>
              <a:t>màu</a:t>
            </a:r>
            <a:r>
              <a:rPr lang="en-US" dirty="0">
                <a:solidFill>
                  <a:prstClr val="black"/>
                </a:solidFill>
                <a:latin typeface="Times New Roman"/>
                <a:ea typeface="Calibri"/>
              </a:rPr>
              <a:t>.</a:t>
            </a:r>
            <a:r>
              <a:rPr lang="en-US" b="1" dirty="0">
                <a:solidFill>
                  <a:prstClr val="black"/>
                </a:solidFill>
                <a:latin typeface="Times New Roman"/>
                <a:ea typeface="Calibri"/>
              </a:rPr>
              <a:t> </a:t>
            </a:r>
            <a:r>
              <a:rPr lang="en-US" dirty="0" err="1">
                <a:solidFill>
                  <a:prstClr val="black"/>
                </a:solidFill>
                <a:latin typeface="Times New Roman"/>
                <a:ea typeface="Calibri"/>
              </a:rPr>
              <a:t>Nắm</a:t>
            </a:r>
            <a:r>
              <a:rPr lang="en-US" dirty="0">
                <a:solidFill>
                  <a:prstClr val="black"/>
                </a:solidFill>
                <a:latin typeface="Times New Roman"/>
                <a:ea typeface="Calibri"/>
              </a:rPr>
              <a:t> </a:t>
            </a:r>
            <a:r>
              <a:rPr lang="en-US" dirty="0" err="1">
                <a:solidFill>
                  <a:prstClr val="black"/>
                </a:solidFill>
                <a:latin typeface="Times New Roman"/>
                <a:ea typeface="Calibri"/>
              </a:rPr>
              <a:t>bắt</a:t>
            </a:r>
            <a:r>
              <a:rPr lang="en-US" dirty="0">
                <a:solidFill>
                  <a:prstClr val="black"/>
                </a:solidFill>
                <a:latin typeface="Times New Roman"/>
                <a:ea typeface="Calibri"/>
              </a:rPr>
              <a:t> </a:t>
            </a:r>
            <a:r>
              <a:rPr lang="en-US" dirty="0" err="1">
                <a:solidFill>
                  <a:prstClr val="black"/>
                </a:solidFill>
                <a:latin typeface="Times New Roman"/>
                <a:ea typeface="Calibri"/>
              </a:rPr>
              <a:t>tâm</a:t>
            </a:r>
            <a:r>
              <a:rPr lang="en-US" dirty="0">
                <a:solidFill>
                  <a:prstClr val="black"/>
                </a:solidFill>
                <a:latin typeface="Times New Roman"/>
                <a:ea typeface="Calibri"/>
              </a:rPr>
              <a:t> </a:t>
            </a:r>
            <a:r>
              <a:rPr lang="en-US" dirty="0" err="1">
                <a:solidFill>
                  <a:prstClr val="black"/>
                </a:solidFill>
                <a:latin typeface="Times New Roman"/>
                <a:ea typeface="Calibri"/>
              </a:rPr>
              <a:t>lý</a:t>
            </a:r>
            <a:r>
              <a:rPr lang="en-US" dirty="0">
                <a:solidFill>
                  <a:prstClr val="black"/>
                </a:solidFill>
                <a:latin typeface="Times New Roman"/>
                <a:ea typeface="Calibri"/>
              </a:rPr>
              <a:t> </a:t>
            </a:r>
            <a:r>
              <a:rPr lang="en-US" dirty="0" err="1">
                <a:solidFill>
                  <a:prstClr val="black"/>
                </a:solidFill>
                <a:latin typeface="Times New Roman"/>
                <a:ea typeface="Calibri"/>
              </a:rPr>
              <a:t>các</a:t>
            </a:r>
            <a:r>
              <a:rPr lang="en-US" dirty="0">
                <a:solidFill>
                  <a:prstClr val="black"/>
                </a:solidFill>
                <a:latin typeface="Times New Roman"/>
                <a:ea typeface="Calibri"/>
              </a:rPr>
              <a:t> </a:t>
            </a:r>
            <a:r>
              <a:rPr lang="en-US" dirty="0" err="1">
                <a:solidFill>
                  <a:prstClr val="black"/>
                </a:solidFill>
                <a:latin typeface="Times New Roman"/>
                <a:ea typeface="Calibri"/>
              </a:rPr>
              <a:t>em</a:t>
            </a:r>
            <a:r>
              <a:rPr lang="en-US" dirty="0">
                <a:solidFill>
                  <a:prstClr val="black"/>
                </a:solidFill>
                <a:latin typeface="Times New Roman"/>
                <a:ea typeface="Calibri"/>
              </a:rPr>
              <a:t> </a:t>
            </a:r>
            <a:r>
              <a:rPr lang="en-US" dirty="0" err="1">
                <a:solidFill>
                  <a:prstClr val="black"/>
                </a:solidFill>
                <a:latin typeface="Times New Roman"/>
                <a:ea typeface="Calibri"/>
              </a:rPr>
              <a:t>và</a:t>
            </a:r>
            <a:r>
              <a:rPr lang="en-US" dirty="0">
                <a:solidFill>
                  <a:prstClr val="black"/>
                </a:solidFill>
                <a:latin typeface="Times New Roman"/>
                <a:ea typeface="Calibri"/>
              </a:rPr>
              <a:t> </a:t>
            </a:r>
            <a:r>
              <a:rPr lang="en-US" dirty="0" err="1">
                <a:solidFill>
                  <a:prstClr val="black"/>
                </a:solidFill>
                <a:latin typeface="Times New Roman"/>
                <a:ea typeface="Calibri"/>
              </a:rPr>
              <a:t>để</a:t>
            </a:r>
            <a:r>
              <a:rPr lang="en-US" dirty="0">
                <a:solidFill>
                  <a:prstClr val="black"/>
                </a:solidFill>
                <a:latin typeface="Times New Roman"/>
                <a:ea typeface="Calibri"/>
              </a:rPr>
              <a:t> </a:t>
            </a:r>
            <a:r>
              <a:rPr lang="en-US" dirty="0" err="1">
                <a:solidFill>
                  <a:prstClr val="black"/>
                </a:solidFill>
                <a:latin typeface="Times New Roman"/>
                <a:ea typeface="Calibri"/>
              </a:rPr>
              <a:t>giúp</a:t>
            </a:r>
            <a:r>
              <a:rPr lang="en-US" dirty="0">
                <a:solidFill>
                  <a:prstClr val="black"/>
                </a:solidFill>
                <a:latin typeface="Times New Roman"/>
                <a:ea typeface="Calibri"/>
              </a:rPr>
              <a:t> </a:t>
            </a:r>
            <a:r>
              <a:rPr lang="en-US" dirty="0" err="1">
                <a:solidFill>
                  <a:prstClr val="black"/>
                </a:solidFill>
                <a:latin typeface="Times New Roman"/>
                <a:ea typeface="Calibri"/>
              </a:rPr>
              <a:t>các</a:t>
            </a:r>
            <a:r>
              <a:rPr lang="en-US" dirty="0">
                <a:solidFill>
                  <a:prstClr val="black"/>
                </a:solidFill>
                <a:latin typeface="Times New Roman"/>
                <a:ea typeface="Calibri"/>
              </a:rPr>
              <a:t> </a:t>
            </a:r>
            <a:r>
              <a:rPr lang="en-US" dirty="0" err="1">
                <a:solidFill>
                  <a:prstClr val="black"/>
                </a:solidFill>
                <a:latin typeface="Times New Roman"/>
                <a:ea typeface="Calibri"/>
              </a:rPr>
              <a:t>em</a:t>
            </a:r>
            <a:r>
              <a:rPr lang="en-US" dirty="0">
                <a:solidFill>
                  <a:prstClr val="black"/>
                </a:solidFill>
                <a:latin typeface="Times New Roman"/>
                <a:ea typeface="Calibri"/>
              </a:rPr>
              <a:t> </a:t>
            </a:r>
            <a:r>
              <a:rPr lang="en-US" dirty="0" err="1">
                <a:solidFill>
                  <a:prstClr val="black"/>
                </a:solidFill>
                <a:latin typeface="Times New Roman"/>
                <a:ea typeface="Calibri"/>
              </a:rPr>
              <a:t>thoát</a:t>
            </a:r>
            <a:r>
              <a:rPr lang="en-US" dirty="0">
                <a:solidFill>
                  <a:prstClr val="black"/>
                </a:solidFill>
                <a:latin typeface="Times New Roman"/>
                <a:ea typeface="Calibri"/>
              </a:rPr>
              <a:t> </a:t>
            </a:r>
            <a:r>
              <a:rPr lang="en-US" dirty="0" err="1">
                <a:solidFill>
                  <a:prstClr val="black"/>
                </a:solidFill>
                <a:latin typeface="Times New Roman"/>
                <a:ea typeface="Calibri"/>
              </a:rPr>
              <a:t>khỏi</a:t>
            </a:r>
            <a:r>
              <a:rPr lang="en-US" dirty="0">
                <a:solidFill>
                  <a:prstClr val="black"/>
                </a:solidFill>
                <a:latin typeface="Times New Roman"/>
                <a:ea typeface="Calibri"/>
              </a:rPr>
              <a:t> </a:t>
            </a:r>
            <a:r>
              <a:rPr lang="en-US" dirty="0" err="1">
                <a:solidFill>
                  <a:prstClr val="black"/>
                </a:solidFill>
                <a:latin typeface="Times New Roman"/>
                <a:ea typeface="Calibri"/>
              </a:rPr>
              <a:t>sự</a:t>
            </a:r>
            <a:r>
              <a:rPr lang="en-US" dirty="0">
                <a:solidFill>
                  <a:prstClr val="black"/>
                </a:solidFill>
                <a:latin typeface="Times New Roman"/>
                <a:ea typeface="Calibri"/>
              </a:rPr>
              <a:t> </a:t>
            </a:r>
            <a:r>
              <a:rPr lang="en-US" dirty="0" err="1">
                <a:solidFill>
                  <a:prstClr val="black"/>
                </a:solidFill>
                <a:latin typeface="Times New Roman"/>
                <a:ea typeface="Calibri"/>
              </a:rPr>
              <a:t>nhàm</a:t>
            </a:r>
            <a:r>
              <a:rPr lang="en-US" dirty="0">
                <a:solidFill>
                  <a:prstClr val="black"/>
                </a:solidFill>
                <a:latin typeface="Times New Roman"/>
                <a:ea typeface="Calibri"/>
              </a:rPr>
              <a:t> </a:t>
            </a:r>
            <a:r>
              <a:rPr lang="en-US" dirty="0" err="1">
                <a:solidFill>
                  <a:prstClr val="black"/>
                </a:solidFill>
                <a:latin typeface="Times New Roman"/>
                <a:ea typeface="Calibri"/>
              </a:rPr>
              <a:t>chán</a:t>
            </a:r>
            <a:r>
              <a:rPr lang="en-US" dirty="0">
                <a:solidFill>
                  <a:prstClr val="black"/>
                </a:solidFill>
                <a:latin typeface="Times New Roman"/>
                <a:ea typeface="Calibri"/>
              </a:rPr>
              <a:t>, </a:t>
            </a:r>
            <a:r>
              <a:rPr lang="en-US" dirty="0" err="1">
                <a:solidFill>
                  <a:prstClr val="black"/>
                </a:solidFill>
                <a:latin typeface="Times New Roman"/>
                <a:ea typeface="Calibri"/>
              </a:rPr>
              <a:t>từ</a:t>
            </a:r>
            <a:r>
              <a:rPr lang="en-US" dirty="0">
                <a:solidFill>
                  <a:prstClr val="black"/>
                </a:solidFill>
                <a:latin typeface="Times New Roman"/>
                <a:ea typeface="Calibri"/>
              </a:rPr>
              <a:t> </a:t>
            </a:r>
            <a:r>
              <a:rPr lang="en-US" dirty="0" err="1">
                <a:solidFill>
                  <a:prstClr val="black"/>
                </a:solidFill>
                <a:latin typeface="Times New Roman"/>
                <a:ea typeface="Calibri"/>
              </a:rPr>
              <a:t>đó</a:t>
            </a:r>
            <a:r>
              <a:rPr lang="en-US" dirty="0">
                <a:solidFill>
                  <a:prstClr val="black"/>
                </a:solidFill>
                <a:latin typeface="Times New Roman"/>
                <a:ea typeface="Calibri"/>
              </a:rPr>
              <a:t> </a:t>
            </a:r>
            <a:r>
              <a:rPr lang="en-US" dirty="0" err="1">
                <a:solidFill>
                  <a:prstClr val="black"/>
                </a:solidFill>
                <a:latin typeface="Times New Roman"/>
                <a:ea typeface="Calibri"/>
              </a:rPr>
              <a:t>có</a:t>
            </a:r>
            <a:r>
              <a:rPr lang="en-US" dirty="0">
                <a:solidFill>
                  <a:prstClr val="black"/>
                </a:solidFill>
                <a:latin typeface="Times New Roman"/>
                <a:ea typeface="Calibri"/>
              </a:rPr>
              <a:t> </a:t>
            </a:r>
            <a:r>
              <a:rPr lang="en-US" dirty="0" err="1">
                <a:solidFill>
                  <a:prstClr val="black"/>
                </a:solidFill>
                <a:latin typeface="Times New Roman"/>
                <a:ea typeface="Calibri"/>
              </a:rPr>
              <a:t>hứng</a:t>
            </a:r>
            <a:r>
              <a:rPr lang="en-US" dirty="0">
                <a:solidFill>
                  <a:prstClr val="black"/>
                </a:solidFill>
                <a:latin typeface="Times New Roman"/>
                <a:ea typeface="Calibri"/>
              </a:rPr>
              <a:t> </a:t>
            </a:r>
            <a:r>
              <a:rPr lang="en-US" dirty="0" err="1">
                <a:solidFill>
                  <a:prstClr val="black"/>
                </a:solidFill>
                <a:latin typeface="Times New Roman"/>
                <a:ea typeface="Calibri"/>
              </a:rPr>
              <a:t>thú</a:t>
            </a:r>
            <a:r>
              <a:rPr lang="en-US" dirty="0">
                <a:solidFill>
                  <a:prstClr val="black"/>
                </a:solidFill>
                <a:latin typeface="Times New Roman"/>
                <a:ea typeface="Calibri"/>
              </a:rPr>
              <a:t> </a:t>
            </a:r>
            <a:r>
              <a:rPr lang="en-US" dirty="0" err="1">
                <a:solidFill>
                  <a:prstClr val="black"/>
                </a:solidFill>
                <a:latin typeface="Times New Roman"/>
                <a:ea typeface="Calibri"/>
              </a:rPr>
              <a:t>trong</a:t>
            </a:r>
            <a:r>
              <a:rPr lang="en-US" dirty="0">
                <a:solidFill>
                  <a:prstClr val="black"/>
                </a:solidFill>
                <a:latin typeface="Times New Roman"/>
                <a:ea typeface="Calibri"/>
              </a:rPr>
              <a:t> </a:t>
            </a:r>
            <a:r>
              <a:rPr lang="en-US" dirty="0" err="1">
                <a:solidFill>
                  <a:prstClr val="black"/>
                </a:solidFill>
                <a:latin typeface="Times New Roman"/>
                <a:ea typeface="Calibri"/>
              </a:rPr>
              <a:t>học</a:t>
            </a:r>
            <a:r>
              <a:rPr lang="en-US" dirty="0">
                <a:solidFill>
                  <a:prstClr val="black"/>
                </a:solidFill>
                <a:latin typeface="Times New Roman"/>
                <a:ea typeface="Calibri"/>
              </a:rPr>
              <a:t> </a:t>
            </a:r>
            <a:r>
              <a:rPr lang="en-US" dirty="0" err="1">
                <a:solidFill>
                  <a:prstClr val="black"/>
                </a:solidFill>
                <a:latin typeface="Times New Roman"/>
                <a:ea typeface="Calibri"/>
              </a:rPr>
              <a:t>tập</a:t>
            </a:r>
            <a:r>
              <a:rPr lang="en-US" dirty="0">
                <a:solidFill>
                  <a:prstClr val="black"/>
                </a:solidFill>
                <a:latin typeface="Times New Roman"/>
                <a:ea typeface="Calibri"/>
              </a:rPr>
              <a:t> </a:t>
            </a:r>
            <a:r>
              <a:rPr lang="en-US" dirty="0" err="1">
                <a:solidFill>
                  <a:prstClr val="black"/>
                </a:solidFill>
                <a:latin typeface="Times New Roman"/>
                <a:ea typeface="Calibri"/>
              </a:rPr>
              <a:t>tôi</a:t>
            </a:r>
            <a:r>
              <a:rPr lang="en-US" dirty="0">
                <a:solidFill>
                  <a:prstClr val="black"/>
                </a:solidFill>
                <a:latin typeface="Times New Roman"/>
                <a:ea typeface="Calibri"/>
              </a:rPr>
              <a:t> </a:t>
            </a:r>
            <a:r>
              <a:rPr lang="en-US" dirty="0" err="1">
                <a:solidFill>
                  <a:prstClr val="black"/>
                </a:solidFill>
                <a:latin typeface="Times New Roman"/>
                <a:ea typeface="Calibri"/>
              </a:rPr>
              <a:t>áp</a:t>
            </a:r>
            <a:r>
              <a:rPr lang="en-US" dirty="0">
                <a:solidFill>
                  <a:prstClr val="black"/>
                </a:solidFill>
                <a:latin typeface="Times New Roman"/>
                <a:ea typeface="Calibri"/>
              </a:rPr>
              <a:t> </a:t>
            </a:r>
            <a:r>
              <a:rPr lang="en-US" dirty="0" err="1">
                <a:solidFill>
                  <a:prstClr val="black"/>
                </a:solidFill>
                <a:latin typeface="Times New Roman"/>
                <a:ea typeface="Calibri"/>
              </a:rPr>
              <a:t>dụng</a:t>
            </a:r>
            <a:r>
              <a:rPr lang="en-US" dirty="0">
                <a:solidFill>
                  <a:prstClr val="black"/>
                </a:solidFill>
                <a:latin typeface="Times New Roman"/>
                <a:ea typeface="Calibri"/>
              </a:rPr>
              <a:t> </a:t>
            </a:r>
            <a:r>
              <a:rPr lang="en-US" dirty="0" err="1">
                <a:solidFill>
                  <a:prstClr val="black"/>
                </a:solidFill>
                <a:latin typeface="Times New Roman"/>
                <a:ea typeface="Calibri"/>
              </a:rPr>
              <a:t>một</a:t>
            </a:r>
            <a:r>
              <a:rPr lang="en-US" dirty="0">
                <a:solidFill>
                  <a:prstClr val="black"/>
                </a:solidFill>
                <a:latin typeface="Times New Roman"/>
                <a:ea typeface="Calibri"/>
              </a:rPr>
              <a:t> </a:t>
            </a:r>
            <a:r>
              <a:rPr lang="en-US" dirty="0" err="1">
                <a:solidFill>
                  <a:prstClr val="black"/>
                </a:solidFill>
                <a:latin typeface="Times New Roman"/>
                <a:ea typeface="Calibri"/>
              </a:rPr>
              <a:t>số</a:t>
            </a:r>
            <a:r>
              <a:rPr lang="en-US" dirty="0">
                <a:solidFill>
                  <a:prstClr val="black"/>
                </a:solidFill>
                <a:latin typeface="Times New Roman"/>
                <a:ea typeface="Calibri"/>
              </a:rPr>
              <a:t> </a:t>
            </a:r>
            <a:r>
              <a:rPr lang="en-US" dirty="0" err="1">
                <a:solidFill>
                  <a:prstClr val="black"/>
                </a:solidFill>
                <a:latin typeface="Times New Roman"/>
                <a:ea typeface="Calibri"/>
              </a:rPr>
              <a:t>biện</a:t>
            </a:r>
            <a:r>
              <a:rPr lang="en-US" dirty="0">
                <a:solidFill>
                  <a:prstClr val="black"/>
                </a:solidFill>
                <a:latin typeface="Times New Roman"/>
                <a:ea typeface="Calibri"/>
              </a:rPr>
              <a:t> </a:t>
            </a:r>
            <a:r>
              <a:rPr lang="en-US" dirty="0" err="1">
                <a:solidFill>
                  <a:prstClr val="black"/>
                </a:solidFill>
                <a:latin typeface="Times New Roman"/>
                <a:ea typeface="Calibri"/>
              </a:rPr>
              <a:t>pháp</a:t>
            </a:r>
            <a:r>
              <a:rPr lang="en-US" dirty="0">
                <a:solidFill>
                  <a:prstClr val="black"/>
                </a:solidFill>
                <a:latin typeface="Times New Roman"/>
                <a:ea typeface="Calibri"/>
              </a:rPr>
              <a:t> </a:t>
            </a:r>
            <a:r>
              <a:rPr lang="en-US" dirty="0" err="1">
                <a:solidFill>
                  <a:prstClr val="black"/>
                </a:solidFill>
                <a:latin typeface="Times New Roman"/>
                <a:ea typeface="Calibri"/>
              </a:rPr>
              <a:t>sau</a:t>
            </a:r>
            <a:r>
              <a:rPr lang="en-US" dirty="0">
                <a:solidFill>
                  <a:prstClr val="black"/>
                </a:solidFill>
                <a:latin typeface="Times New Roman"/>
                <a:ea typeface="Calibri"/>
              </a:rPr>
              <a:t>:</a:t>
            </a:r>
          </a:p>
        </p:txBody>
      </p:sp>
    </p:spTree>
    <p:extLst>
      <p:ext uri="{BB962C8B-B14F-4D97-AF65-F5344CB8AC3E}">
        <p14:creationId xmlns:p14="http://schemas.microsoft.com/office/powerpoint/2010/main" val="2425003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5-Point Star 2">
            <a:hlinkClick r:id="rId3" action="ppaction://hlinksldjump"/>
          </p:cNvPr>
          <p:cNvSpPr/>
          <p:nvPr/>
        </p:nvSpPr>
        <p:spPr>
          <a:xfrm>
            <a:off x="8388425" y="5877276"/>
            <a:ext cx="395536" cy="3313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971599" y="290874"/>
            <a:ext cx="7992889" cy="1231106"/>
          </a:xfrm>
          <a:prstGeom prst="rect">
            <a:avLst/>
          </a:prstGeom>
          <a:noFill/>
        </p:spPr>
        <p:txBody>
          <a:bodyPr wrap="square" rtlCol="0">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Biện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pháp</a:t>
            </a:r>
            <a:r>
              <a:rPr lang="en-US" sz="2800" b="1" dirty="0">
                <a:solidFill>
                  <a:srgbClr val="FF0000"/>
                </a:solidFill>
                <a:latin typeface="Times New Roman" panose="02020603050405020304" pitchFamily="18" charset="0"/>
                <a:cs typeface="Times New Roman" panose="02020603050405020304" pitchFamily="18" charset="0"/>
              </a:rPr>
              <a:t> 1: </a:t>
            </a:r>
            <a:r>
              <a:rPr lang="en-US" sz="2800" b="1" dirty="0" err="1">
                <a:solidFill>
                  <a:srgbClr val="FF0000"/>
                </a:solidFill>
                <a:latin typeface="Times New Roman" panose="02020603050405020304" pitchFamily="18" charset="0"/>
                <a:cs typeface="Times New Roman" panose="02020603050405020304" pitchFamily="18" charset="0"/>
              </a:rPr>
              <a:t>Hướng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dẫn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vẽ</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chọn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liệu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màu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đảm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lượng</a:t>
            </a:r>
            <a:endParaRPr lang="vi-VN" sz="2800" b="1" dirty="0">
              <a:solidFill>
                <a:srgbClr val="FF0000"/>
              </a:solidFill>
              <a:latin typeface="Times New Roman" panose="02020603050405020304" pitchFamily="18" charset="0"/>
              <a:cs typeface="Times New Roman" panose="02020603050405020304" pitchFamily="18" charset="0"/>
            </a:endParaRPr>
          </a:p>
          <a:p>
            <a:endParaRPr lang="vi-VN" dirty="0">
              <a:solidFill>
                <a:srgbClr val="FF0000"/>
              </a:solidFill>
            </a:endParaRPr>
          </a:p>
        </p:txBody>
      </p:sp>
      <p:sp>
        <p:nvSpPr>
          <p:cNvPr id="2" name="Rectangle 1"/>
          <p:cNvSpPr/>
          <p:nvPr/>
        </p:nvSpPr>
        <p:spPr>
          <a:xfrm>
            <a:off x="683568" y="1268760"/>
            <a:ext cx="7830617" cy="4401205"/>
          </a:xfrm>
          <a:prstGeom prst="rect">
            <a:avLst/>
          </a:prstGeom>
        </p:spPr>
        <p:txBody>
          <a:bodyPr wrap="square">
            <a:spAutoFit/>
          </a:bodyPr>
          <a:lstStyle/>
          <a:p>
            <a:pPr lvl="0" indent="450215" algn="just"/>
            <a:r>
              <a:rPr lang="en-US" sz="2000" dirty="0" err="1">
                <a:solidFill>
                  <a:prstClr val="black"/>
                </a:solidFill>
                <a:latin typeface="Times New Roman" panose="02020603050405020304" pitchFamily="18" charset="0"/>
                <a:ea typeface="Calibri" panose="020F0502020204030204" pitchFamily="34" charset="0"/>
              </a:rPr>
              <a:t>Trong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môn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mĩ</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thuật</a:t>
            </a:r>
            <a:r>
              <a:rPr lang="en-US" sz="2000" dirty="0">
                <a:solidFill>
                  <a:prstClr val="black"/>
                </a:solidFill>
                <a:latin typeface="Times New Roman" panose="02020603050405020304" pitchFamily="18" charset="0"/>
                <a:ea typeface="Calibri" panose="020F0502020204030204" pitchFamily="34" charset="0"/>
              </a:rPr>
              <a:t> ở </a:t>
            </a:r>
            <a:r>
              <a:rPr lang="en-US" sz="2000" dirty="0" err="1">
                <a:solidFill>
                  <a:prstClr val="black"/>
                </a:solidFill>
                <a:latin typeface="Times New Roman" panose="02020603050405020304" pitchFamily="18" charset="0"/>
                <a:ea typeface="Calibri" panose="020F0502020204030204" pitchFamily="34" charset="0"/>
              </a:rPr>
              <a:t>trường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tiểu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học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có</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rất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nhiều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bài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cần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đến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sắc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đối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với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các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bài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vi-VN" sz="2000" dirty="0">
                <a:solidFill>
                  <a:prstClr val="black"/>
                </a:solidFill>
                <a:latin typeface="Times New Roman" panose="02020603050405020304" pitchFamily="18" charset="0"/>
                <a:ea typeface="Calibri" panose="020F0502020204030204" pitchFamily="34" charset="0"/>
              </a:rPr>
              <a:t>biểu cảm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muốn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bài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có</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sắc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đẹp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thì</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trước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tiên</a:t>
            </a:r>
            <a:r>
              <a:rPr lang="en-US" sz="2000" dirty="0">
                <a:solidFill>
                  <a:prstClr val="black"/>
                </a:solidFill>
                <a:latin typeface="Times New Roman" panose="02020603050405020304" pitchFamily="18" charset="0"/>
                <a:ea typeface="Calibri" panose="020F0502020204030204" pitchFamily="34" charset="0"/>
              </a:rPr>
              <a:t> ta </a:t>
            </a:r>
            <a:r>
              <a:rPr lang="en-US" sz="2000" dirty="0" err="1">
                <a:solidFill>
                  <a:prstClr val="black"/>
                </a:solidFill>
                <a:latin typeface="Times New Roman" panose="02020603050405020304" pitchFamily="18" charset="0"/>
                <a:ea typeface="Calibri" panose="020F0502020204030204" pitchFamily="34" charset="0"/>
              </a:rPr>
              <a:t>cần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phải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chọn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được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đảm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bảo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lượng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để</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b="1" dirty="0">
                <a:solidFill>
                  <a:prstClr val="black"/>
                </a:solidFill>
                <a:latin typeface="Times New Roman" panose="02020603050405020304" pitchFamily="18" charset="0"/>
                <a:ea typeface="Calibri" panose="020F0502020204030204" pitchFamily="34" charset="0"/>
              </a:rPr>
              <a:t>   </a:t>
            </a:r>
          </a:p>
          <a:p>
            <a:pPr lvl="0" indent="450215" algn="just"/>
            <a:endParaRPr lang="en-US" sz="2000" dirty="0">
              <a:solidFill>
                <a:prstClr val="black"/>
              </a:solidFill>
              <a:latin typeface="Times New Roman" panose="02020603050405020304" pitchFamily="18" charset="0"/>
              <a:ea typeface="Calibri" panose="020F0502020204030204" pitchFamily="34" charset="0"/>
            </a:endParaRPr>
          </a:p>
          <a:p>
            <a:pPr lvl="0" indent="457200" algn="just"/>
            <a:r>
              <a:rPr lang="vi-VN" sz="2000" dirty="0">
                <a:solidFill>
                  <a:prstClr val="black"/>
                </a:solidFill>
                <a:latin typeface="Times New Roman" panose="02020603050405020304" pitchFamily="18" charset="0"/>
                <a:ea typeface="Calibri" panose="020F0502020204030204" pitchFamily="34" charset="0"/>
              </a:rPr>
              <a: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Hiện</a:t>
            </a:r>
            <a:r>
              <a:rPr lang="en-US" sz="2000" dirty="0">
                <a:solidFill>
                  <a:prstClr val="black"/>
                </a:solidFill>
                <a:latin typeface="Times New Roman" panose="02020603050405020304" pitchFamily="18" charset="0"/>
                <a:ea typeface="Calibri" panose="020F0502020204030204" pitchFamily="34" charset="0"/>
              </a:rPr>
              <a:t> nay </a:t>
            </a:r>
            <a:r>
              <a:rPr lang="en-US" sz="2000" dirty="0" err="1">
                <a:solidFill>
                  <a:prstClr val="black"/>
                </a:solidFill>
                <a:latin typeface="Times New Roman" panose="02020603050405020304" pitchFamily="18" charset="0"/>
                <a:ea typeface="Calibri" panose="020F0502020204030204" pitchFamily="34" charset="0"/>
              </a:rPr>
              <a:t>trên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thị</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trường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có</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rất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nhiều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loại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vi-VN" sz="2000" dirty="0">
                <a:solidFill>
                  <a:prstClr val="black"/>
                </a:solidFill>
                <a:latin typeface="Times New Roman" panose="02020603050405020304" pitchFamily="18" charset="0"/>
                <a:ea typeface="Calibri" panose="020F0502020204030204" pitchFamily="34" charset="0"/>
              </a:rPr>
              <a:t> vẽ, nhưng đa phần học sinh tại đơn vị thì chọn sáp màu là chính, vì giá thành hợp lý, dễ sử dụng. M</a:t>
            </a:r>
            <a:r>
              <a:rPr lang="en-US" sz="2000" dirty="0" err="1">
                <a:solidFill>
                  <a:prstClr val="black"/>
                </a:solidFill>
                <a:latin typeface="Times New Roman" panose="02020603050405020304" pitchFamily="18" charset="0"/>
                <a:ea typeface="Calibri" panose="020F0502020204030204" pitchFamily="34" charset="0"/>
              </a:rPr>
              <a:t>uốn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biết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sáp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nào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đẹp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thì</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bản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thân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tôi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một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giáo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viên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mĩ</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thuật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tôi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cũng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đã</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nghiên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cứu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tìm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hiểu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các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loại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sáp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cũng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biết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được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sáp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nào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sử</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dụng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rất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hiệu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quả</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sáp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nào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chưa</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hiệu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quả</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tốt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khi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nhẹ</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nhàng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trên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mặt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phẳng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giấy</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không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có</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sự</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đứt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đoạn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khi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dùng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tay</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nhẹ</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thì</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không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làm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lem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sang </a:t>
            </a:r>
            <a:r>
              <a:rPr lang="en-US" sz="2000" dirty="0" err="1">
                <a:solidFill>
                  <a:prstClr val="black"/>
                </a:solidFill>
                <a:latin typeface="Times New Roman" panose="02020603050405020304" pitchFamily="18" charset="0"/>
                <a:ea typeface="Calibri" panose="020F0502020204030204" pitchFamily="34" charset="0"/>
              </a:rPr>
              <a:t>vị</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trí</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khác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được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đóng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hộp</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gọn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gàng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bảo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quản</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được</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lâu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dài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màu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đạt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chất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lượng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và</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mang</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lại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hiệu</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quả</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thẫm</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mĩ</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cho</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bài</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vẽ</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tốt</a:t>
            </a:r>
            <a:r>
              <a:rPr lang="en-US" sz="2000" dirty="0">
                <a:solidFill>
                  <a:prstClr val="black"/>
                </a:solidFill>
                <a:latin typeface="Times New Roman" panose="02020603050405020304" pitchFamily="18" charset="0"/>
                <a:ea typeface="Calibri" panose="020F0502020204030204" pitchFamily="34" charset="0"/>
              </a:rPr>
              <a:t> </a:t>
            </a:r>
            <a:r>
              <a:rPr lang="en-US" sz="2000" dirty="0" err="1">
                <a:solidFill>
                  <a:prstClr val="black"/>
                </a:solidFill>
                <a:latin typeface="Times New Roman" panose="02020603050405020304" pitchFamily="18" charset="0"/>
                <a:ea typeface="Calibri" panose="020F0502020204030204" pitchFamily="34" charset="0"/>
              </a:rPr>
              <a:t>nhất</a:t>
            </a:r>
            <a:r>
              <a:rPr lang="en-US" sz="2000" dirty="0">
                <a:solidFill>
                  <a:prstClr val="black"/>
                </a:solidFill>
                <a:latin typeface="Times New Roman" panose="02020603050405020304" pitchFamily="18" charset="0"/>
                <a:ea typeface="Calibri" panose="020F0502020204030204" pitchFamily="34" charset="0"/>
              </a:rPr>
              <a:t>.</a:t>
            </a:r>
          </a:p>
          <a:p>
            <a:pPr lvl="0" indent="457200" algn="just"/>
            <a:endParaRPr lang="en-US" sz="20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250030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3054</TotalTime>
  <Words>2243</Words>
  <Application>Microsoft Office PowerPoint</Application>
  <PresentationFormat>On-screen Show (4:3)</PresentationFormat>
  <Paragraphs>139</Paragraphs>
  <Slides>25</Slides>
  <Notes>0</Notes>
  <HiddenSlides>0</HiddenSlides>
  <MMClips>0</MMClips>
  <ScaleCrop>false</ScaleCrop>
  <HeadingPairs>
    <vt:vector size="4" baseType="variant">
      <vt:variant>
        <vt:lpstr>Theme</vt:lpstr>
      </vt:variant>
      <vt:variant>
        <vt:i4>6</vt:i4>
      </vt:variant>
      <vt:variant>
        <vt:lpstr>Slide Titles</vt:lpstr>
      </vt:variant>
      <vt:variant>
        <vt:i4>25</vt:i4>
      </vt:variant>
    </vt:vector>
  </HeadingPairs>
  <TitlesOfParts>
    <vt:vector size="31" baseType="lpstr">
      <vt:lpstr>Office Theme</vt:lpstr>
      <vt:lpstr>4_Office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Học sinh thực hành bài vẽ tại lớp</vt:lpstr>
      <vt:lpstr>PowerPoint Presentation</vt:lpstr>
      <vt:lpstr>PowerPoint Presentation</vt:lpstr>
      <vt:lpstr>Cho học sinh xem thêm tranh hỗ trợ</vt:lpstr>
      <vt:lpstr>PowerPoint Presentation</vt:lpstr>
      <vt:lpstr>PowerPoint Presentation</vt:lpstr>
      <vt:lpstr>PowerPoint Presentation</vt:lpstr>
      <vt:lpstr>Khả năng áp dụng: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Một số biện pháp tổ chức các hoạt động trải nghiệm sáng tạo thông qua các môn học cho học sinh lớp 3A của Trường tiểu học Tân Thành A2.</dc:title>
  <dc:creator>ASUS</dc:creator>
  <cp:lastModifiedBy>DELL</cp:lastModifiedBy>
  <cp:revision>586</cp:revision>
  <dcterms:created xsi:type="dcterms:W3CDTF">2020-11-07T14:26:23Z</dcterms:created>
  <dcterms:modified xsi:type="dcterms:W3CDTF">2023-01-04T09:54:45Z</dcterms:modified>
</cp:coreProperties>
</file>