
<file path=[Content_Types].xml><?xml version="1.0" encoding="utf-8"?>
<Types xmlns="http://schemas.openxmlformats.org/package/2006/content-types">
  <Default Extension="png" ContentType="image/png"/>
  <Default Extension="wma" ContentType="audio/x-ms-wma"/>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2" r:id="rId2"/>
    <p:sldId id="277" r:id="rId3"/>
    <p:sldId id="278" r:id="rId4"/>
    <p:sldId id="279" r:id="rId5"/>
    <p:sldId id="280" r:id="rId6"/>
    <p:sldId id="281" r:id="rId7"/>
    <p:sldId id="282" r:id="rId8"/>
    <p:sldId id="290" r:id="rId9"/>
    <p:sldId id="283" r:id="rId10"/>
    <p:sldId id="284" r:id="rId11"/>
    <p:sldId id="291" r:id="rId12"/>
    <p:sldId id="292" r:id="rId13"/>
    <p:sldId id="293" r:id="rId14"/>
    <p:sldId id="296" r:id="rId15"/>
    <p:sldId id="294" r:id="rId16"/>
    <p:sldId id="285" r:id="rId17"/>
    <p:sldId id="286" r:id="rId18"/>
    <p:sldId id="288" r:id="rId19"/>
    <p:sldId id="287" r:id="rId20"/>
    <p:sldId id="295" r:id="rId21"/>
  </p:sldIdLst>
  <p:sldSz cx="12192000" cy="6858000"/>
  <p:notesSz cx="6858000" cy="9144000"/>
  <p:embeddedFontLst>
    <p:embeddedFont>
      <p:font typeface="Calibri" pitchFamily="34" charset="0"/>
      <p:regular r:id="rId23"/>
      <p:bold r:id="rId24"/>
      <p:italic r:id="rId25"/>
      <p:boldItalic r:id="rId26"/>
    </p:embeddedFont>
    <p:embeddedFont>
      <p:font typeface="Calibri Light" charset="0"/>
      <p:regular r:id="rId27"/>
      <p:italic r:id="rId28"/>
    </p:embeddedFont>
    <p:embeddedFont>
      <p:font typeface="VNI-Avo"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6600"/>
    <a:srgbClr val="9900CC"/>
    <a:srgbClr val="CC00FF"/>
    <a:srgbClr val="33CC33"/>
    <a:srgbClr val="00FF00"/>
    <a:srgbClr val="FF0066"/>
    <a:srgbClr val="CCFF99"/>
    <a:srgbClr val="FFFFFF"/>
    <a:srgbClr val="8D4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5" autoAdjust="0"/>
    <p:restoredTop sz="94364" autoAdjust="0"/>
  </p:normalViewPr>
  <p:slideViewPr>
    <p:cSldViewPr snapToGrid="0">
      <p:cViewPr>
        <p:scale>
          <a:sx n="64" d="100"/>
          <a:sy n="64" d="100"/>
        </p:scale>
        <p:origin x="-774"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EA0F8D-A16B-497F-95E3-C9F9AAA57002}" type="datetimeFigureOut">
              <a:rPr lang="en-US" smtClean="0"/>
              <a:t>3/9/2023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848A3-4D4E-45E8-9C47-381C6C39760B}" type="slidenum">
              <a:rPr lang="en-US" smtClean="0"/>
              <a:t>‹#›</a:t>
            </a:fld>
            <a:endParaRPr lang="en-US"/>
          </a:p>
        </p:txBody>
      </p:sp>
    </p:spTree>
    <p:extLst>
      <p:ext uri="{BB962C8B-B14F-4D97-AF65-F5344CB8AC3E}">
        <p14:creationId xmlns:p14="http://schemas.microsoft.com/office/powerpoint/2010/main" val="340048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C545F3-F44C-4E85-911A-9A39AE958102}" type="slidenum">
              <a:rPr lang="en-US" smtClean="0"/>
              <a:t>20</a:t>
            </a:fld>
            <a:endParaRPr lang="en-US"/>
          </a:p>
        </p:txBody>
      </p:sp>
    </p:spTree>
    <p:extLst>
      <p:ext uri="{BB962C8B-B14F-4D97-AF65-F5344CB8AC3E}">
        <p14:creationId xmlns:p14="http://schemas.microsoft.com/office/powerpoint/2010/main" val="114932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8.png"/><Relationship Id="rId18" Type="http://schemas.openxmlformats.org/officeDocument/2006/relationships/image" Target="../media/image12.png"/><Relationship Id="rId26" Type="http://schemas.openxmlformats.org/officeDocument/2006/relationships/image" Target="../media/image18.png"/><Relationship Id="rId3" Type="http://schemas.openxmlformats.org/officeDocument/2006/relationships/slideLayout" Target="../slideLayouts/slideLayout2.xml"/><Relationship Id="rId21" Type="http://schemas.openxmlformats.org/officeDocument/2006/relationships/image" Target="../media/image15.png"/><Relationship Id="rId34" Type="http://schemas.openxmlformats.org/officeDocument/2006/relationships/image" Target="../media/image22.png"/><Relationship Id="rId7" Type="http://schemas.openxmlformats.org/officeDocument/2006/relationships/image" Target="../media/image3.gif"/><Relationship Id="rId12" Type="http://schemas.openxmlformats.org/officeDocument/2006/relationships/image" Target="../media/image7.png"/><Relationship Id="rId17" Type="http://schemas.openxmlformats.org/officeDocument/2006/relationships/image" Target="../media/image11.png"/><Relationship Id="rId25" Type="http://schemas.openxmlformats.org/officeDocument/2006/relationships/slide" Target="slide3.xml"/><Relationship Id="rId33"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0.png"/><Relationship Id="rId20" Type="http://schemas.openxmlformats.org/officeDocument/2006/relationships/image" Target="../media/image14.png"/><Relationship Id="rId29" Type="http://schemas.openxmlformats.org/officeDocument/2006/relationships/slide" Target="slide6.xml"/><Relationship Id="rId1" Type="http://schemas.microsoft.com/office/2007/relationships/media" Target="../media/media1.wma"/><Relationship Id="rId6" Type="http://schemas.openxmlformats.org/officeDocument/2006/relationships/image" Target="../media/image2.gif"/><Relationship Id="rId11" Type="http://schemas.openxmlformats.org/officeDocument/2006/relationships/slide" Target="slide9.xml"/><Relationship Id="rId24" Type="http://schemas.openxmlformats.org/officeDocument/2006/relationships/image" Target="../media/image17.png"/><Relationship Id="rId32" Type="http://schemas.openxmlformats.org/officeDocument/2006/relationships/image" Target="../media/image21.png"/><Relationship Id="rId5" Type="http://schemas.openxmlformats.org/officeDocument/2006/relationships/image" Target="../media/image1.png"/><Relationship Id="rId15" Type="http://schemas.openxmlformats.org/officeDocument/2006/relationships/image" Target="../media/image9.png"/><Relationship Id="rId23" Type="http://schemas.openxmlformats.org/officeDocument/2006/relationships/slide" Target="slide2.xml"/><Relationship Id="rId28" Type="http://schemas.openxmlformats.org/officeDocument/2006/relationships/image" Target="../media/image19.png"/><Relationship Id="rId10" Type="http://schemas.openxmlformats.org/officeDocument/2006/relationships/image" Target="../media/image6.gif"/><Relationship Id="rId19" Type="http://schemas.openxmlformats.org/officeDocument/2006/relationships/image" Target="../media/image13.png"/><Relationship Id="rId31" Type="http://schemas.openxmlformats.org/officeDocument/2006/relationships/slide" Target="slide7.xml"/><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slide" Target="slide8.xml"/><Relationship Id="rId22" Type="http://schemas.openxmlformats.org/officeDocument/2006/relationships/image" Target="../media/image16.png"/><Relationship Id="rId27" Type="http://schemas.openxmlformats.org/officeDocument/2006/relationships/slide" Target="slide4.xml"/><Relationship Id="rId30"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4305959" y="728667"/>
            <a:ext cx="7564229" cy="5292154"/>
          </a:xfrm>
          <a:prstGeom prst="rect">
            <a:avLst/>
          </a:prstGeom>
        </p:spPr>
      </p:pic>
      <p:pic>
        <p:nvPicPr>
          <p:cNvPr id="146" name="Picture 1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8249" y="1738168"/>
            <a:ext cx="1127571" cy="1127571"/>
          </a:xfrm>
          <a:prstGeom prst="rect">
            <a:avLst/>
          </a:prstGeom>
        </p:spPr>
      </p:pic>
      <p:pic>
        <p:nvPicPr>
          <p:cNvPr id="149" name="Picture 1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2703" y="-671549"/>
            <a:ext cx="609600" cy="609600"/>
          </a:xfrm>
          <a:prstGeom prst="rect">
            <a:avLst/>
          </a:prstGeom>
        </p:spPr>
      </p:pic>
      <p:sp>
        <p:nvSpPr>
          <p:cNvPr id="3" name="AutoShape 2" descr="Bài Thơ Cô Và Mẹ Nhà Trẻ ❤️️Nội Dung, Hình Ảnh, Giáo Án Trọn Bộ"/>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Explosion 1 5">
            <a:hlinkClick r:id="rId14" action="ppaction://hlinksldjump"/>
          </p:cNvPr>
          <p:cNvSpPr/>
          <p:nvPr/>
        </p:nvSpPr>
        <p:spPr>
          <a:xfrm>
            <a:off x="11197653" y="6011057"/>
            <a:ext cx="719528" cy="59960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731" y="948"/>
            <a:ext cx="12187269" cy="6858767"/>
            <a:chOff x="4731" y="948"/>
            <a:chExt cx="12187269" cy="6858767"/>
          </a:xfrm>
        </p:grpSpPr>
        <p:pic>
          <p:nvPicPr>
            <p:cNvPr id="138" name="Picture 1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39" name="Picture 38"/>
            <p:cNvPicPr/>
            <p:nvPr/>
          </p:nvPicPr>
          <p:blipFill rotWithShape="1">
            <a:blip r:embed="rId16">
              <a:extLst>
                <a:ext uri="{28A0092B-C50C-407E-A947-70E740481C1C}">
                  <a14:useLocalDpi xmlns:a14="http://schemas.microsoft.com/office/drawing/2010/main" val="0"/>
                </a:ext>
              </a:extLst>
            </a:blip>
            <a:srcRect l="19091" t="27556" r="51754" b="52025"/>
            <a:stretch/>
          </p:blipFill>
          <p:spPr bwMode="auto">
            <a:xfrm>
              <a:off x="4601980" y="1101452"/>
              <a:ext cx="7062638" cy="4579820"/>
            </a:xfrm>
            <a:prstGeom prst="rect">
              <a:avLst/>
            </a:prstGeom>
            <a:ln>
              <a:noFill/>
            </a:ln>
            <a:extLst>
              <a:ext uri="{53640926-AAD7-44D8-BBD7-CCE9431645EC}">
                <a14:shadowObscured xmlns:a14="http://schemas.microsoft.com/office/drawing/2010/main"/>
              </a:ext>
            </a:extLst>
          </p:spPr>
        </p:pic>
      </p:grpSp>
      <p:pic>
        <p:nvPicPr>
          <p:cNvPr id="41" name="den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75689" y="757003"/>
            <a:ext cx="2651990" cy="2651990"/>
          </a:xfrm>
          <a:prstGeom prst="rect">
            <a:avLst/>
          </a:prstGeom>
        </p:spPr>
      </p:pic>
      <p:pic>
        <p:nvPicPr>
          <p:cNvPr id="42" name="den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71816" y="1108153"/>
            <a:ext cx="2639810" cy="2639810"/>
          </a:xfrm>
          <a:prstGeom prst="rect">
            <a:avLst/>
          </a:prstGeom>
        </p:spPr>
      </p:pic>
      <p:pic>
        <p:nvPicPr>
          <p:cNvPr id="43" name="den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247868" y="755492"/>
            <a:ext cx="2639810" cy="2645893"/>
          </a:xfrm>
          <a:prstGeom prst="rect">
            <a:avLst/>
          </a:prstGeom>
        </p:spPr>
      </p:pic>
      <p:pic>
        <p:nvPicPr>
          <p:cNvPr id="44" name="den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323449" y="3037550"/>
            <a:ext cx="2651990" cy="2651990"/>
          </a:xfrm>
          <a:prstGeom prst="rect">
            <a:avLst/>
          </a:prstGeom>
        </p:spPr>
      </p:pic>
      <p:pic>
        <p:nvPicPr>
          <p:cNvPr id="45" name="den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18482" y="3388975"/>
            <a:ext cx="2639810" cy="2639810"/>
          </a:xfrm>
          <a:prstGeom prst="rect">
            <a:avLst/>
          </a:prstGeom>
        </p:spPr>
      </p:pic>
      <p:pic>
        <p:nvPicPr>
          <p:cNvPr id="46" name="den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92484" y="3036280"/>
            <a:ext cx="2651990" cy="2651990"/>
          </a:xfrm>
          <a:prstGeom prst="rect">
            <a:avLst/>
          </a:prstGeom>
        </p:spPr>
      </p:pic>
      <p:pic>
        <p:nvPicPr>
          <p:cNvPr id="47" name="mau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659560" y="738002"/>
            <a:ext cx="2651990" cy="2651990"/>
          </a:xfrm>
          <a:prstGeom prst="rect">
            <a:avLst/>
          </a:prstGeom>
        </p:spPr>
      </p:pic>
      <p:pic>
        <p:nvPicPr>
          <p:cNvPr id="48" name="mau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49" name="mau3">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50"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51"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52" name="mau4">
            <a:hlinkClick r:id="rId33" action="ppaction://hlinksldjump"/>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302336" y="3018790"/>
            <a:ext cx="2651990" cy="2651990"/>
          </a:xfrm>
          <a:prstGeom prst="rect">
            <a:avLst/>
          </a:prstGeom>
        </p:spPr>
      </p:pic>
      <p:sp>
        <p:nvSpPr>
          <p:cNvPr id="8" name="Explosion 1 7">
            <a:hlinkClick r:id="rId14" action="ppaction://hlinksldjump"/>
          </p:cNvPr>
          <p:cNvSpPr/>
          <p:nvPr/>
        </p:nvSpPr>
        <p:spPr>
          <a:xfrm>
            <a:off x="10777928" y="5989991"/>
            <a:ext cx="1092260" cy="6206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1"/>
                  </p:tgtEl>
                </p:cond>
              </p:nextCondLst>
            </p:seq>
            <p:seq concurrent="1" nextAc="seek">
              <p:cTn id="20" restart="whenNotActive" fill="hold" evtFilter="cancelBubble" nodeType="interactiveSeq">
                <p:stCondLst>
                  <p:cond evt="onClick" delay="0">
                    <p:tgtEl>
                      <p:spTgt spid="4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2"/>
                  </p:tgtEl>
                </p:cond>
              </p:nextCondLst>
            </p:seq>
            <p:seq concurrent="1" nextAc="seek">
              <p:cTn id="26" restart="whenNotActive" fill="hold" evtFilter="cancelBubble" nodeType="interactiveSeq">
                <p:stCondLst>
                  <p:cond evt="onClick" delay="0">
                    <p:tgtEl>
                      <p:spTgt spid="4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4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4"/>
                                        </p:tgtEl>
                                      </p:cBhvr>
                                    </p:animEffect>
                                    <p:set>
                                      <p:cBhvr>
                                        <p:cTn id="37"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4"/>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4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6"/>
                                        </p:tgtEl>
                                      </p:cBhvr>
                                    </p:animEffect>
                                    <p:set>
                                      <p:cBhvr>
                                        <p:cTn id="49"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46"/>
                  </p:tgtEl>
                </p:cond>
              </p:nextCondLst>
            </p:seq>
            <p:seq concurrent="1" nextAc="seek">
              <p:cTn id="50" restart="whenNotActive" fill="hold" evtFilter="cancelBubble" nodeType="interactiveSeq">
                <p:stCondLst>
                  <p:cond evt="onClick" delay="0">
                    <p:tgtEl>
                      <p:spTgt spid="4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7"/>
                                        </p:tgtEl>
                                      </p:cBhvr>
                                    </p:animEffect>
                                    <p:set>
                                      <p:cBhvr>
                                        <p:cTn id="5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6" restart="whenNotActive" fill="hold" evtFilter="cancelBubble" nodeType="interactiveSeq">
                <p:stCondLst>
                  <p:cond evt="onClick" delay="0">
                    <p:tgtEl>
                      <p:spTgt spid="4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48"/>
                                        </p:tgtEl>
                                      </p:cBhvr>
                                    </p:animEffect>
                                    <p:set>
                                      <p:cBhvr>
                                        <p:cTn id="6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2" restart="whenNotActive" fill="hold" evtFilter="cancelBubble" nodeType="interactiveSeq">
                <p:stCondLst>
                  <p:cond evt="onClick" delay="0">
                    <p:tgtEl>
                      <p:spTgt spid="4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9"/>
                                        </p:tgtEl>
                                      </p:cBhvr>
                                    </p:animEffect>
                                    <p:set>
                                      <p:cBhvr>
                                        <p:cTn id="6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68" restart="whenNotActive" fill="hold" evtFilter="cancelBubble" nodeType="interactiveSeq">
                <p:stCondLst>
                  <p:cond evt="onClick" delay="0">
                    <p:tgtEl>
                      <p:spTgt spid="5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0"/>
                                        </p:tgtEl>
                                      </p:cBhvr>
                                    </p:animEffect>
                                    <p:set>
                                      <p:cBhvr>
                                        <p:cTn id="7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1"/>
                                        </p:tgtEl>
                                      </p:cBhvr>
                                    </p:animEffect>
                                    <p:set>
                                      <p:cBhvr>
                                        <p:cTn id="7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F6B29-D87A-4616-B368-D0C5B602B9FC}"/>
              </a:ext>
            </a:extLst>
          </p:cNvPr>
          <p:cNvSpPr txBox="1"/>
          <p:nvPr/>
        </p:nvSpPr>
        <p:spPr>
          <a:xfrm>
            <a:off x="3481611" y="-18680"/>
            <a:ext cx="6720747" cy="7048081"/>
          </a:xfrm>
          <a:prstGeom prst="rect">
            <a:avLst/>
          </a:prstGeom>
          <a:noFill/>
        </p:spPr>
        <p:txBody>
          <a:bodyPr wrap="square" lIns="91438" tIns="45719" rIns="91438" bIns="45719" rtlCol="0">
            <a:spAutoFit/>
          </a:bodyPr>
          <a:lstStyle/>
          <a:p>
            <a:r>
              <a:rPr lang="en-US" sz="3200" b="1" smtClean="0">
                <a:solidFill>
                  <a:srgbClr val="008A3E"/>
                </a:solidFill>
                <a:latin typeface="VNI-Avo" pitchFamily="2" charset="0"/>
              </a:rPr>
              <a:t>         Meï vaø coâ</a:t>
            </a:r>
          </a:p>
          <a:p>
            <a:r>
              <a:rPr lang="en-US" sz="2800" b="1" smtClean="0">
                <a:latin typeface="VNI-Avo" pitchFamily="2" charset="0"/>
              </a:rPr>
              <a:t>Buoåi </a:t>
            </a:r>
            <a:r>
              <a:rPr lang="en-US" sz="2800" b="1">
                <a:latin typeface="VNI-Avo" pitchFamily="2" charset="0"/>
              </a:rPr>
              <a:t>saùng con chaøo meï</a:t>
            </a:r>
          </a:p>
          <a:p>
            <a:r>
              <a:rPr lang="en-US" sz="2800" b="1">
                <a:latin typeface="VNI-Avo" pitchFamily="2" charset="0"/>
              </a:rPr>
              <a:t>Voøng tay oâm coå coâ</a:t>
            </a:r>
          </a:p>
          <a:p>
            <a:r>
              <a:rPr lang="en-US" sz="2800" b="1" smtClean="0">
                <a:latin typeface="VNI-Avo" pitchFamily="2" charset="0"/>
              </a:rPr>
              <a:t>Buoåi chieàu con chaøo coâ</a:t>
            </a:r>
          </a:p>
          <a:p>
            <a:r>
              <a:rPr lang="en-US" sz="2800" b="1" smtClean="0">
                <a:latin typeface="VNI-Avo" pitchFamily="2" charset="0"/>
              </a:rPr>
              <a:t>Chaïy aøo vaøo loøng meï.</a:t>
            </a:r>
          </a:p>
          <a:p>
            <a:r>
              <a:rPr lang="en-US" sz="2800" b="1" smtClean="0">
                <a:latin typeface="VNI-Avo" pitchFamily="2" charset="0"/>
              </a:rPr>
              <a:t>           </a:t>
            </a:r>
          </a:p>
          <a:p>
            <a:r>
              <a:rPr lang="en-US" sz="2800" b="1" smtClean="0">
                <a:latin typeface="VNI-Avo" pitchFamily="2" charset="0"/>
              </a:rPr>
              <a:t>Con coù chieàu coù saùng</a:t>
            </a:r>
          </a:p>
          <a:p>
            <a:r>
              <a:rPr lang="en-US" sz="2800" b="1" smtClean="0">
                <a:latin typeface="VNI-Avo" pitchFamily="2" charset="0"/>
              </a:rPr>
              <a:t>Coù ñaày moät ngaøy vui</a:t>
            </a:r>
          </a:p>
          <a:p>
            <a:r>
              <a:rPr lang="en-US" sz="2800" b="1" smtClean="0">
                <a:latin typeface="VNI-Avo" pitchFamily="2" charset="0"/>
              </a:rPr>
              <a:t>Laø nhôø con ñi hoïc</a:t>
            </a:r>
          </a:p>
          <a:p>
            <a:r>
              <a:rPr lang="en-US" sz="2800" b="1" smtClean="0">
                <a:latin typeface="VNI-Avo" pitchFamily="2" charset="0"/>
              </a:rPr>
              <a:t>Cuøng vôùi oâng maët trôøi.</a:t>
            </a:r>
          </a:p>
          <a:p>
            <a:r>
              <a:rPr lang="en-US" sz="2800" b="1" smtClean="0">
                <a:latin typeface="VNI-Avo" pitchFamily="2" charset="0"/>
              </a:rPr>
              <a:t>                       </a:t>
            </a:r>
          </a:p>
          <a:p>
            <a:r>
              <a:rPr lang="en-US" sz="2800" b="1" smtClean="0">
                <a:latin typeface="VNI-Avo" pitchFamily="2" charset="0"/>
              </a:rPr>
              <a:t>Maët trôøi laën roài moïc</a:t>
            </a:r>
          </a:p>
          <a:p>
            <a:r>
              <a:rPr lang="en-US" sz="2800" b="1" smtClean="0">
                <a:latin typeface="VNI-Avo" pitchFamily="2" charset="0"/>
              </a:rPr>
              <a:t>Treân ñoâi chaân lon ton</a:t>
            </a:r>
          </a:p>
          <a:p>
            <a:r>
              <a:rPr lang="en-US" sz="2800" b="1" smtClean="0">
                <a:latin typeface="VNI-Avo" pitchFamily="2" charset="0"/>
              </a:rPr>
              <a:t>Hai chaân trôøi cuûa con</a:t>
            </a:r>
          </a:p>
          <a:p>
            <a:r>
              <a:rPr lang="en-US" sz="2800" b="1" smtClean="0">
                <a:latin typeface="VNI-Avo" pitchFamily="2" charset="0"/>
              </a:rPr>
              <a:t>Laø meï vaø coâ giaùo.</a:t>
            </a:r>
          </a:p>
          <a:p>
            <a:r>
              <a:rPr lang="en-US" sz="2800" b="1" smtClean="0">
                <a:latin typeface="VNI-Avo" pitchFamily="2" charset="0"/>
              </a:rPr>
              <a:t>                   Traàn Quoác Toaøn</a:t>
            </a:r>
          </a:p>
        </p:txBody>
      </p:sp>
      <p:sp>
        <p:nvSpPr>
          <p:cNvPr id="2" name="Oval 1"/>
          <p:cNvSpPr/>
          <p:nvPr/>
        </p:nvSpPr>
        <p:spPr>
          <a:xfrm>
            <a:off x="2472410" y="1167020"/>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1</a:t>
            </a:r>
            <a:endParaRPr lang="en-US" b="1">
              <a:solidFill>
                <a:srgbClr val="FF0000"/>
              </a:solidFill>
            </a:endParaRPr>
          </a:p>
        </p:txBody>
      </p:sp>
      <p:sp>
        <p:nvSpPr>
          <p:cNvPr id="4" name="Oval 3"/>
          <p:cNvSpPr/>
          <p:nvPr/>
        </p:nvSpPr>
        <p:spPr>
          <a:xfrm>
            <a:off x="2472410" y="3344781"/>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2</a:t>
            </a:r>
          </a:p>
        </p:txBody>
      </p:sp>
      <p:sp>
        <p:nvSpPr>
          <p:cNvPr id="6" name="Oval 5"/>
          <p:cNvSpPr/>
          <p:nvPr/>
        </p:nvSpPr>
        <p:spPr>
          <a:xfrm>
            <a:off x="2563291" y="5423000"/>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3</a:t>
            </a:r>
          </a:p>
        </p:txBody>
      </p:sp>
      <p:sp>
        <p:nvSpPr>
          <p:cNvPr id="11" name="Left Brace 10"/>
          <p:cNvSpPr/>
          <p:nvPr/>
        </p:nvSpPr>
        <p:spPr>
          <a:xfrm>
            <a:off x="3284621" y="625642"/>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3256541" y="2811450"/>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3252525" y="4925066"/>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794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BAF6B29-D87A-4616-B368-D0C5B602B9FC}"/>
              </a:ext>
            </a:extLst>
          </p:cNvPr>
          <p:cNvSpPr txBox="1"/>
          <p:nvPr/>
        </p:nvSpPr>
        <p:spPr>
          <a:xfrm>
            <a:off x="3481611" y="-63650"/>
            <a:ext cx="6720747" cy="7048081"/>
          </a:xfrm>
          <a:prstGeom prst="rect">
            <a:avLst/>
          </a:prstGeom>
          <a:noFill/>
        </p:spPr>
        <p:txBody>
          <a:bodyPr wrap="square" lIns="91438" tIns="45719" rIns="91438" bIns="45719" rtlCol="0">
            <a:spAutoFit/>
          </a:bodyPr>
          <a:lstStyle/>
          <a:p>
            <a:r>
              <a:rPr lang="en-US" sz="3200" b="1" smtClean="0">
                <a:solidFill>
                  <a:srgbClr val="008A3E"/>
                </a:solidFill>
                <a:latin typeface="VNI-Avo" pitchFamily="2" charset="0"/>
              </a:rPr>
              <a:t>         Meï vaø coâ</a:t>
            </a:r>
          </a:p>
          <a:p>
            <a:r>
              <a:rPr lang="en-US" sz="2800" b="1" smtClean="0">
                <a:latin typeface="VNI-Avo" pitchFamily="2" charset="0"/>
              </a:rPr>
              <a:t>Buoåi </a:t>
            </a:r>
            <a:r>
              <a:rPr lang="en-US" sz="2800" b="1">
                <a:latin typeface="VNI-Avo" pitchFamily="2" charset="0"/>
              </a:rPr>
              <a:t>saùng con </a:t>
            </a:r>
            <a:r>
              <a:rPr lang="en-US" sz="2800" b="1" smtClean="0">
                <a:latin typeface="VNI-Avo" pitchFamily="2" charset="0"/>
              </a:rPr>
              <a:t>chaøo meï</a:t>
            </a:r>
            <a:r>
              <a:rPr lang="en-US" sz="2800" b="1" smtClean="0">
                <a:solidFill>
                  <a:srgbClr val="FF0000"/>
                </a:solidFill>
                <a:latin typeface="VNI-Avo" pitchFamily="2" charset="0"/>
              </a:rPr>
              <a:t>/</a:t>
            </a:r>
            <a:r>
              <a:rPr lang="en-US" sz="2800" b="1" smtClean="0">
                <a:latin typeface="VNI-Avo" pitchFamily="2" charset="0"/>
              </a:rPr>
              <a:t> </a:t>
            </a:r>
          </a:p>
          <a:p>
            <a:r>
              <a:rPr lang="en-US" sz="2800" b="1" smtClean="0">
                <a:latin typeface="VNI-Avo" pitchFamily="2" charset="0"/>
              </a:rPr>
              <a:t>Voøng </a:t>
            </a:r>
            <a:r>
              <a:rPr lang="en-US" sz="2800" b="1">
                <a:latin typeface="VNI-Avo" pitchFamily="2" charset="0"/>
              </a:rPr>
              <a:t>tay oâm coå </a:t>
            </a:r>
            <a:r>
              <a:rPr lang="en-US" sz="2800" b="1" smtClean="0">
                <a:latin typeface="VNI-Avo" pitchFamily="2" charset="0"/>
              </a:rPr>
              <a:t>coâ</a:t>
            </a:r>
            <a:r>
              <a:rPr lang="en-US" sz="2800" b="1" smtClean="0">
                <a:solidFill>
                  <a:srgbClr val="FF0000"/>
                </a:solidFill>
                <a:latin typeface="VNI-Avo" pitchFamily="2" charset="0"/>
              </a:rPr>
              <a:t>/</a:t>
            </a:r>
            <a:endParaRPr lang="en-US" sz="2800" b="1">
              <a:solidFill>
                <a:srgbClr val="FF0000"/>
              </a:solidFill>
              <a:latin typeface="VNI-Avo" pitchFamily="2" charset="0"/>
            </a:endParaRPr>
          </a:p>
          <a:p>
            <a:r>
              <a:rPr lang="en-US" sz="2800" b="1" smtClean="0">
                <a:latin typeface="VNI-Avo" pitchFamily="2" charset="0"/>
              </a:rPr>
              <a:t>Buoåi chieàu con chaøo coâ</a:t>
            </a:r>
            <a:r>
              <a:rPr lang="en-US" sz="2800" b="1" smtClean="0">
                <a:solidFill>
                  <a:srgbClr val="FF0000"/>
                </a:solidFill>
                <a:latin typeface="VNI-Avo" pitchFamily="2" charset="0"/>
              </a:rPr>
              <a:t>/</a:t>
            </a:r>
          </a:p>
          <a:p>
            <a:r>
              <a:rPr lang="en-US" sz="2800" b="1" smtClean="0">
                <a:latin typeface="VNI-Avo" pitchFamily="2" charset="0"/>
              </a:rPr>
              <a:t>Chaïy aøo vaøo loøng me.ï</a:t>
            </a:r>
            <a:r>
              <a:rPr lang="en-US" sz="2800" b="1" smtClean="0">
                <a:solidFill>
                  <a:srgbClr val="FF0000"/>
                </a:solidFill>
                <a:latin typeface="VNI-Avo" pitchFamily="2" charset="0"/>
              </a:rPr>
              <a:t>//</a:t>
            </a:r>
          </a:p>
          <a:p>
            <a:r>
              <a:rPr lang="en-US" sz="2800" b="1" smtClean="0">
                <a:latin typeface="VNI-Avo" pitchFamily="2" charset="0"/>
              </a:rPr>
              <a:t>           </a:t>
            </a:r>
          </a:p>
          <a:p>
            <a:r>
              <a:rPr lang="en-US" sz="2800" b="1" smtClean="0">
                <a:latin typeface="VNI-Avo" pitchFamily="2" charset="0"/>
              </a:rPr>
              <a:t>Con coù chieàu coù saùng</a:t>
            </a:r>
            <a:r>
              <a:rPr lang="en-US" sz="2800" b="1" smtClean="0">
                <a:solidFill>
                  <a:srgbClr val="FF0000"/>
                </a:solidFill>
                <a:latin typeface="VNI-Avo" pitchFamily="2" charset="0"/>
              </a:rPr>
              <a:t>/</a:t>
            </a:r>
          </a:p>
          <a:p>
            <a:r>
              <a:rPr lang="en-US" sz="2800" b="1" smtClean="0">
                <a:latin typeface="VNI-Avo" pitchFamily="2" charset="0"/>
              </a:rPr>
              <a:t>Coù ñaày moät ngaøy vui</a:t>
            </a:r>
            <a:r>
              <a:rPr lang="en-US" sz="2800" b="1" smtClean="0">
                <a:solidFill>
                  <a:srgbClr val="FF0000"/>
                </a:solidFill>
                <a:latin typeface="VNI-Avo" pitchFamily="2" charset="0"/>
              </a:rPr>
              <a:t>/</a:t>
            </a:r>
          </a:p>
          <a:p>
            <a:r>
              <a:rPr lang="en-US" sz="2800" b="1" smtClean="0">
                <a:latin typeface="VNI-Avo" pitchFamily="2" charset="0"/>
              </a:rPr>
              <a:t>Laø nhôø con ñi hoïc</a:t>
            </a:r>
            <a:r>
              <a:rPr lang="en-US" sz="2800" b="1" smtClean="0">
                <a:solidFill>
                  <a:srgbClr val="FF0000"/>
                </a:solidFill>
                <a:latin typeface="VNI-Avo" pitchFamily="2" charset="0"/>
              </a:rPr>
              <a:t>/</a:t>
            </a:r>
          </a:p>
          <a:p>
            <a:r>
              <a:rPr lang="en-US" sz="2800" b="1" smtClean="0">
                <a:latin typeface="VNI-Avo" pitchFamily="2" charset="0"/>
              </a:rPr>
              <a:t>Cuøng vôùi oâng maët trôøi.</a:t>
            </a:r>
            <a:r>
              <a:rPr lang="en-US" sz="2800" b="1" smtClean="0">
                <a:solidFill>
                  <a:srgbClr val="FF0000"/>
                </a:solidFill>
                <a:latin typeface="VNI-Avo" pitchFamily="2" charset="0"/>
              </a:rPr>
              <a:t>//</a:t>
            </a:r>
          </a:p>
          <a:p>
            <a:r>
              <a:rPr lang="en-US" sz="2800" b="1" smtClean="0">
                <a:latin typeface="VNI-Avo" pitchFamily="2" charset="0"/>
              </a:rPr>
              <a:t>                       </a:t>
            </a:r>
          </a:p>
          <a:p>
            <a:r>
              <a:rPr lang="en-US" sz="2800" b="1" smtClean="0">
                <a:latin typeface="VNI-Avo" pitchFamily="2" charset="0"/>
              </a:rPr>
              <a:t>Maët trôøi laën roài moïc</a:t>
            </a:r>
            <a:r>
              <a:rPr lang="en-US" sz="2800" b="1" smtClean="0">
                <a:solidFill>
                  <a:srgbClr val="FF0000"/>
                </a:solidFill>
                <a:latin typeface="VNI-Avo" pitchFamily="2" charset="0"/>
              </a:rPr>
              <a:t>/</a:t>
            </a:r>
          </a:p>
          <a:p>
            <a:r>
              <a:rPr lang="en-US" sz="2800" b="1" smtClean="0">
                <a:latin typeface="VNI-Avo" pitchFamily="2" charset="0"/>
              </a:rPr>
              <a:t>Treân ñoâi chaân lon ton</a:t>
            </a:r>
            <a:r>
              <a:rPr lang="en-US" sz="2800" b="1" smtClean="0">
                <a:solidFill>
                  <a:srgbClr val="FF0000"/>
                </a:solidFill>
                <a:latin typeface="VNI-Avo" pitchFamily="2" charset="0"/>
              </a:rPr>
              <a:t>/</a:t>
            </a:r>
          </a:p>
          <a:p>
            <a:r>
              <a:rPr lang="en-US" sz="2800" b="1" smtClean="0">
                <a:latin typeface="VNI-Avo" pitchFamily="2" charset="0"/>
              </a:rPr>
              <a:t>Hai chaân trôøi cuûa con</a:t>
            </a:r>
            <a:r>
              <a:rPr lang="en-US" sz="2800" b="1" smtClean="0">
                <a:solidFill>
                  <a:srgbClr val="FF0000"/>
                </a:solidFill>
                <a:latin typeface="VNI-Avo" pitchFamily="2" charset="0"/>
              </a:rPr>
              <a:t>/</a:t>
            </a:r>
          </a:p>
          <a:p>
            <a:r>
              <a:rPr lang="en-US" sz="2800" b="1" smtClean="0">
                <a:latin typeface="VNI-Avo" pitchFamily="2" charset="0"/>
              </a:rPr>
              <a:t>Laø meï vaø coâ giaùo.</a:t>
            </a:r>
            <a:r>
              <a:rPr lang="en-US" sz="2800" b="1" smtClean="0">
                <a:solidFill>
                  <a:srgbClr val="FF0000"/>
                </a:solidFill>
                <a:latin typeface="VNI-Avo" pitchFamily="2" charset="0"/>
              </a:rPr>
              <a:t>//</a:t>
            </a:r>
          </a:p>
          <a:p>
            <a:r>
              <a:rPr lang="en-US" sz="2800" b="1" smtClean="0">
                <a:latin typeface="VNI-Avo" pitchFamily="2" charset="0"/>
              </a:rPr>
              <a:t>                   Traàn Quoác Toaøn</a:t>
            </a:r>
          </a:p>
        </p:txBody>
      </p:sp>
      <p:sp>
        <p:nvSpPr>
          <p:cNvPr id="5" name="Oval 4"/>
          <p:cNvSpPr/>
          <p:nvPr/>
        </p:nvSpPr>
        <p:spPr>
          <a:xfrm>
            <a:off x="2472410" y="1167020"/>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1</a:t>
            </a:r>
            <a:endParaRPr lang="en-US" b="1">
              <a:solidFill>
                <a:srgbClr val="FF0000"/>
              </a:solidFill>
            </a:endParaRPr>
          </a:p>
        </p:txBody>
      </p:sp>
      <p:sp>
        <p:nvSpPr>
          <p:cNvPr id="6" name="Oval 5"/>
          <p:cNvSpPr/>
          <p:nvPr/>
        </p:nvSpPr>
        <p:spPr>
          <a:xfrm>
            <a:off x="2472410" y="3344781"/>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2</a:t>
            </a:r>
          </a:p>
        </p:txBody>
      </p:sp>
      <p:sp>
        <p:nvSpPr>
          <p:cNvPr id="7" name="Oval 6"/>
          <p:cNvSpPr/>
          <p:nvPr/>
        </p:nvSpPr>
        <p:spPr>
          <a:xfrm>
            <a:off x="2563291" y="5423000"/>
            <a:ext cx="576064" cy="4320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3</a:t>
            </a:r>
          </a:p>
        </p:txBody>
      </p:sp>
      <p:sp>
        <p:nvSpPr>
          <p:cNvPr id="8" name="Left Brace 7"/>
          <p:cNvSpPr/>
          <p:nvPr/>
        </p:nvSpPr>
        <p:spPr>
          <a:xfrm>
            <a:off x="3284621" y="625642"/>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3256541" y="2811450"/>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a:off x="3252525" y="4925066"/>
            <a:ext cx="196990" cy="146785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0202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BAF6B29-D87A-4616-B368-D0C5B602B9FC}"/>
              </a:ext>
            </a:extLst>
          </p:cNvPr>
          <p:cNvSpPr txBox="1"/>
          <p:nvPr/>
        </p:nvSpPr>
        <p:spPr>
          <a:xfrm>
            <a:off x="63892" y="-18680"/>
            <a:ext cx="5497460" cy="7048081"/>
          </a:xfrm>
          <a:prstGeom prst="rect">
            <a:avLst/>
          </a:prstGeom>
          <a:noFill/>
        </p:spPr>
        <p:txBody>
          <a:bodyPr wrap="square" lIns="91438" tIns="45719" rIns="91438" bIns="45719" rtlCol="0">
            <a:spAutoFit/>
          </a:bodyPr>
          <a:lstStyle/>
          <a:p>
            <a:r>
              <a:rPr lang="en-US" sz="3200" b="1" smtClean="0">
                <a:solidFill>
                  <a:srgbClr val="008A3E"/>
                </a:solidFill>
                <a:latin typeface="VNI-Avo" pitchFamily="2" charset="0"/>
              </a:rPr>
              <a:t>         Meï vaø coâ</a:t>
            </a:r>
          </a:p>
          <a:p>
            <a:r>
              <a:rPr lang="en-US" sz="2800" b="1" smtClean="0">
                <a:latin typeface="VNI-Avo" pitchFamily="2" charset="0"/>
              </a:rPr>
              <a:t>Buoåi </a:t>
            </a:r>
            <a:r>
              <a:rPr lang="en-US" sz="2800" b="1">
                <a:latin typeface="VNI-Avo" pitchFamily="2" charset="0"/>
              </a:rPr>
              <a:t>saùng con chaøo meï</a:t>
            </a:r>
          </a:p>
          <a:p>
            <a:r>
              <a:rPr lang="en-US" sz="2800" b="1">
                <a:latin typeface="VNI-Avo" pitchFamily="2" charset="0"/>
              </a:rPr>
              <a:t>Voøng tay oâm coå coâ</a:t>
            </a:r>
          </a:p>
          <a:p>
            <a:r>
              <a:rPr lang="en-US" sz="2800" b="1" smtClean="0">
                <a:latin typeface="VNI-Avo" pitchFamily="2" charset="0"/>
              </a:rPr>
              <a:t>Buoåi chieàu con chaøo coâ</a:t>
            </a:r>
          </a:p>
          <a:p>
            <a:r>
              <a:rPr lang="en-US" sz="2800" b="1" smtClean="0">
                <a:latin typeface="VNI-Avo" pitchFamily="2" charset="0"/>
              </a:rPr>
              <a:t>Chaïy aøo vaøo loøng meï.</a:t>
            </a:r>
          </a:p>
          <a:p>
            <a:r>
              <a:rPr lang="en-US" sz="2800" b="1" smtClean="0">
                <a:latin typeface="VNI-Avo" pitchFamily="2" charset="0"/>
              </a:rPr>
              <a:t> </a:t>
            </a:r>
            <a:endParaRPr lang="en-US" sz="2800" b="1" smtClean="0">
              <a:solidFill>
                <a:srgbClr val="FF0000"/>
              </a:solidFill>
              <a:latin typeface="VNI-Avo" pitchFamily="2" charset="0"/>
            </a:endParaRPr>
          </a:p>
          <a:p>
            <a:r>
              <a:rPr lang="en-US" sz="2800" b="1" smtClean="0">
                <a:latin typeface="VNI-Avo" pitchFamily="2" charset="0"/>
              </a:rPr>
              <a:t>Con coù chieàu coù saùng</a:t>
            </a:r>
          </a:p>
          <a:p>
            <a:r>
              <a:rPr lang="en-US" sz="2800" b="1" smtClean="0">
                <a:latin typeface="VNI-Avo" pitchFamily="2" charset="0"/>
              </a:rPr>
              <a:t>Coù ñaày moät ngaøy vui</a:t>
            </a:r>
          </a:p>
          <a:p>
            <a:r>
              <a:rPr lang="en-US" sz="2800" b="1" smtClean="0">
                <a:latin typeface="VNI-Avo" pitchFamily="2" charset="0"/>
              </a:rPr>
              <a:t>Laø nhôø con ñi hoïc</a:t>
            </a:r>
          </a:p>
          <a:p>
            <a:r>
              <a:rPr lang="en-US" sz="2800" b="1" smtClean="0">
                <a:latin typeface="VNI-Avo" pitchFamily="2" charset="0"/>
              </a:rPr>
              <a:t>Cuøng vôùi oâng maët trôøi.</a:t>
            </a:r>
          </a:p>
          <a:p>
            <a:r>
              <a:rPr lang="en-US" sz="2800" b="1" smtClean="0">
                <a:latin typeface="VNI-Avo" pitchFamily="2" charset="0"/>
              </a:rPr>
              <a:t>                       </a:t>
            </a:r>
          </a:p>
          <a:p>
            <a:r>
              <a:rPr lang="en-US" sz="2800" b="1" smtClean="0">
                <a:latin typeface="VNI-Avo" pitchFamily="2" charset="0"/>
              </a:rPr>
              <a:t>Maët trôøi laën roài moïc</a:t>
            </a:r>
          </a:p>
          <a:p>
            <a:r>
              <a:rPr lang="en-US" sz="2800" b="1" smtClean="0">
                <a:latin typeface="VNI-Avo" pitchFamily="2" charset="0"/>
              </a:rPr>
              <a:t>Treân ñoâi chaân lon ton</a:t>
            </a:r>
          </a:p>
          <a:p>
            <a:r>
              <a:rPr lang="en-US" sz="2800" b="1" smtClean="0">
                <a:latin typeface="VNI-Avo" pitchFamily="2" charset="0"/>
              </a:rPr>
              <a:t>Hai chaân trôøi cuûa con</a:t>
            </a:r>
          </a:p>
          <a:p>
            <a:r>
              <a:rPr lang="en-US" sz="2800" b="1" smtClean="0">
                <a:latin typeface="VNI-Avo" pitchFamily="2" charset="0"/>
              </a:rPr>
              <a:t>Laø meï vaø coâ giaùo.</a:t>
            </a:r>
          </a:p>
          <a:p>
            <a:r>
              <a:rPr lang="en-US" sz="2800" b="1" smtClean="0">
                <a:latin typeface="VNI-Avo" pitchFamily="2" charset="0"/>
              </a:rPr>
              <a:t>                   Traàn Quoác Toaøn</a:t>
            </a:r>
          </a:p>
        </p:txBody>
      </p:sp>
      <p:cxnSp>
        <p:nvCxnSpPr>
          <p:cNvPr id="6" name="Straight Connector 5"/>
          <p:cNvCxnSpPr/>
          <p:nvPr/>
        </p:nvCxnSpPr>
        <p:spPr>
          <a:xfrm>
            <a:off x="5561351" y="164892"/>
            <a:ext cx="29980" cy="652072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08043" y="216321"/>
            <a:ext cx="2981907" cy="523220"/>
          </a:xfrm>
          <a:prstGeom prst="rect">
            <a:avLst/>
          </a:prstGeom>
        </p:spPr>
        <p:txBody>
          <a:bodyPr wrap="none">
            <a:spAutoFit/>
          </a:bodyPr>
          <a:lstStyle/>
          <a:p>
            <a:r>
              <a:rPr lang="en-US" sz="2800" b="1" smtClean="0">
                <a:solidFill>
                  <a:srgbClr val="0070C0"/>
                </a:solidFill>
                <a:latin typeface="VNI-Avo" pitchFamily="2" charset="0"/>
              </a:rPr>
              <a:t>Tìm hieåu töø ngöõ:</a:t>
            </a:r>
            <a:endParaRPr lang="en-US" sz="2800">
              <a:solidFill>
                <a:srgbClr val="0070C0"/>
              </a:solidFill>
            </a:endParaRPr>
          </a:p>
        </p:txBody>
      </p:sp>
      <p:sp>
        <p:nvSpPr>
          <p:cNvPr id="9" name="Rectangle 8"/>
          <p:cNvSpPr/>
          <p:nvPr/>
        </p:nvSpPr>
        <p:spPr>
          <a:xfrm>
            <a:off x="63892" y="1760308"/>
            <a:ext cx="1850186" cy="523220"/>
          </a:xfrm>
          <a:prstGeom prst="rect">
            <a:avLst/>
          </a:prstGeom>
        </p:spPr>
        <p:txBody>
          <a:bodyPr wrap="none">
            <a:spAutoFit/>
          </a:bodyPr>
          <a:lstStyle/>
          <a:p>
            <a:r>
              <a:rPr lang="en-US" sz="2800" b="1">
                <a:solidFill>
                  <a:srgbClr val="FF0000"/>
                </a:solidFill>
                <a:latin typeface="VNI-Avo" pitchFamily="2" charset="0"/>
              </a:rPr>
              <a:t>Chaïy aøo </a:t>
            </a:r>
            <a:endParaRPr lang="en-US" sz="2800"/>
          </a:p>
        </p:txBody>
      </p:sp>
      <p:sp>
        <p:nvSpPr>
          <p:cNvPr id="10" name="Rectangle 9"/>
          <p:cNvSpPr/>
          <p:nvPr/>
        </p:nvSpPr>
        <p:spPr>
          <a:xfrm>
            <a:off x="5828028" y="1160701"/>
            <a:ext cx="4931158" cy="523220"/>
          </a:xfrm>
          <a:prstGeom prst="rect">
            <a:avLst/>
          </a:prstGeom>
        </p:spPr>
        <p:txBody>
          <a:bodyPr wrap="none">
            <a:spAutoFit/>
          </a:bodyPr>
          <a:lstStyle/>
          <a:p>
            <a:r>
              <a:rPr lang="en-US" sz="2800" b="1" smtClean="0">
                <a:solidFill>
                  <a:srgbClr val="FF0000"/>
                </a:solidFill>
                <a:latin typeface="VNI-Avo" pitchFamily="2" charset="0"/>
              </a:rPr>
              <a:t>chaïy aøo: </a:t>
            </a:r>
            <a:r>
              <a:rPr lang="en-US" sz="2800" b="1">
                <a:latin typeface="VNI-Avo" pitchFamily="2" charset="0"/>
              </a:rPr>
              <a:t>c</a:t>
            </a:r>
            <a:r>
              <a:rPr lang="en-US" sz="2800" b="1" smtClean="0">
                <a:latin typeface="VNI-Avo" pitchFamily="2" charset="0"/>
              </a:rPr>
              <a:t>haïy thaät nhanh.</a:t>
            </a:r>
            <a:endParaRPr lang="en-US" sz="2800"/>
          </a:p>
        </p:txBody>
      </p:sp>
      <p:sp>
        <p:nvSpPr>
          <p:cNvPr id="11" name="Rectangle 10"/>
          <p:cNvSpPr/>
          <p:nvPr/>
        </p:nvSpPr>
        <p:spPr>
          <a:xfrm>
            <a:off x="2590153" y="5148084"/>
            <a:ext cx="1383712" cy="523220"/>
          </a:xfrm>
          <a:prstGeom prst="rect">
            <a:avLst/>
          </a:prstGeom>
        </p:spPr>
        <p:txBody>
          <a:bodyPr wrap="none">
            <a:spAutoFit/>
          </a:bodyPr>
          <a:lstStyle/>
          <a:p>
            <a:r>
              <a:rPr lang="en-US" sz="2800" b="1" smtClean="0">
                <a:solidFill>
                  <a:srgbClr val="FF0000"/>
                </a:solidFill>
                <a:latin typeface="VNI-Avo" pitchFamily="2" charset="0"/>
              </a:rPr>
              <a:t>lon ton</a:t>
            </a:r>
            <a:endParaRPr lang="en-US" sz="2800"/>
          </a:p>
        </p:txBody>
      </p:sp>
      <p:sp>
        <p:nvSpPr>
          <p:cNvPr id="13" name="Rectangle 12"/>
          <p:cNvSpPr/>
          <p:nvPr/>
        </p:nvSpPr>
        <p:spPr>
          <a:xfrm>
            <a:off x="5725598" y="5045611"/>
            <a:ext cx="6611105" cy="954107"/>
          </a:xfrm>
          <a:prstGeom prst="rect">
            <a:avLst/>
          </a:prstGeom>
        </p:spPr>
        <p:txBody>
          <a:bodyPr wrap="none">
            <a:spAutoFit/>
          </a:bodyPr>
          <a:lstStyle/>
          <a:p>
            <a:r>
              <a:rPr lang="en-US" sz="2800" b="1" smtClean="0">
                <a:solidFill>
                  <a:srgbClr val="FF0000"/>
                </a:solidFill>
                <a:latin typeface="VNI-Avo" pitchFamily="2" charset="0"/>
              </a:rPr>
              <a:t>lon ton: </a:t>
            </a:r>
            <a:r>
              <a:rPr lang="en-US" sz="2800" b="1" smtClean="0">
                <a:latin typeface="VNI-Avo" pitchFamily="2" charset="0"/>
              </a:rPr>
              <a:t>Chaïy vôùi nhöõng böôùc ngaén,</a:t>
            </a:r>
          </a:p>
          <a:p>
            <a:r>
              <a:rPr lang="en-US" sz="2800" b="1" smtClean="0">
                <a:latin typeface="VNI-Avo" pitchFamily="2" charset="0"/>
              </a:rPr>
              <a:t> nhanh nheïn cuûa treû em.</a:t>
            </a:r>
            <a:endParaRPr lang="en-US" sz="2800"/>
          </a:p>
        </p:txBody>
      </p:sp>
    </p:spTree>
    <p:extLst>
      <p:ext uri="{BB962C8B-B14F-4D97-AF65-F5344CB8AC3E}">
        <p14:creationId xmlns:p14="http://schemas.microsoft.com/office/powerpoint/2010/main" val="31185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BAF6B29-D87A-4616-B368-D0C5B602B9FC}"/>
              </a:ext>
            </a:extLst>
          </p:cNvPr>
          <p:cNvSpPr txBox="1"/>
          <p:nvPr/>
        </p:nvSpPr>
        <p:spPr>
          <a:xfrm>
            <a:off x="3481611" y="-63650"/>
            <a:ext cx="6720747" cy="7048081"/>
          </a:xfrm>
          <a:prstGeom prst="rect">
            <a:avLst/>
          </a:prstGeom>
          <a:noFill/>
        </p:spPr>
        <p:txBody>
          <a:bodyPr wrap="square" lIns="91438" tIns="45719" rIns="91438" bIns="45719" rtlCol="0">
            <a:spAutoFit/>
          </a:bodyPr>
          <a:lstStyle/>
          <a:p>
            <a:r>
              <a:rPr lang="en-US" sz="3200" b="1" smtClean="0">
                <a:solidFill>
                  <a:srgbClr val="008A3E"/>
                </a:solidFill>
                <a:latin typeface="VNI-Avo" pitchFamily="2" charset="0"/>
              </a:rPr>
              <a:t>         Meï vaø coâ</a:t>
            </a:r>
          </a:p>
          <a:p>
            <a:r>
              <a:rPr lang="en-US" sz="2800" b="1" smtClean="0">
                <a:latin typeface="VNI-Avo" pitchFamily="2" charset="0"/>
              </a:rPr>
              <a:t>Buoåi </a:t>
            </a:r>
            <a:r>
              <a:rPr lang="en-US" sz="2800" b="1">
                <a:latin typeface="VNI-Avo" pitchFamily="2" charset="0"/>
              </a:rPr>
              <a:t>saùng con </a:t>
            </a:r>
            <a:r>
              <a:rPr lang="en-US" sz="2800" b="1" smtClean="0">
                <a:latin typeface="VNI-Avo" pitchFamily="2" charset="0"/>
              </a:rPr>
              <a:t>chaøo meï </a:t>
            </a:r>
          </a:p>
          <a:p>
            <a:r>
              <a:rPr lang="en-US" sz="2800" b="1" smtClean="0">
                <a:latin typeface="VNI-Avo" pitchFamily="2" charset="0"/>
              </a:rPr>
              <a:t>Voøng </a:t>
            </a:r>
            <a:r>
              <a:rPr lang="en-US" sz="2800" b="1">
                <a:latin typeface="VNI-Avo" pitchFamily="2" charset="0"/>
              </a:rPr>
              <a:t>tay oâm coå </a:t>
            </a:r>
            <a:r>
              <a:rPr lang="en-US" sz="2800" b="1" smtClean="0">
                <a:latin typeface="VNI-Avo" pitchFamily="2" charset="0"/>
              </a:rPr>
              <a:t>coâ</a:t>
            </a:r>
            <a:endParaRPr lang="en-US" sz="2800" b="1">
              <a:solidFill>
                <a:srgbClr val="FF0000"/>
              </a:solidFill>
              <a:latin typeface="VNI-Avo" pitchFamily="2" charset="0"/>
            </a:endParaRPr>
          </a:p>
          <a:p>
            <a:r>
              <a:rPr lang="en-US" sz="2800" b="1" smtClean="0">
                <a:latin typeface="VNI-Avo" pitchFamily="2" charset="0"/>
              </a:rPr>
              <a:t>Buoåi chieàu con chaøo coâ</a:t>
            </a:r>
            <a:endParaRPr lang="en-US" sz="2800" b="1" smtClean="0">
              <a:solidFill>
                <a:srgbClr val="FF0000"/>
              </a:solidFill>
              <a:latin typeface="VNI-Avo" pitchFamily="2" charset="0"/>
            </a:endParaRPr>
          </a:p>
          <a:p>
            <a:r>
              <a:rPr lang="en-US" sz="2800" b="1" smtClean="0">
                <a:latin typeface="VNI-Avo" pitchFamily="2" charset="0"/>
              </a:rPr>
              <a:t>Chaïy aøo vaøo loøng me.ï</a:t>
            </a:r>
            <a:endParaRPr lang="en-US" sz="2800" b="1" smtClean="0">
              <a:solidFill>
                <a:srgbClr val="FF0000"/>
              </a:solidFill>
              <a:latin typeface="VNI-Avo" pitchFamily="2" charset="0"/>
            </a:endParaRPr>
          </a:p>
          <a:p>
            <a:r>
              <a:rPr lang="en-US" sz="2800" b="1" smtClean="0">
                <a:latin typeface="VNI-Avo" pitchFamily="2" charset="0"/>
              </a:rPr>
              <a:t>           </a:t>
            </a:r>
          </a:p>
          <a:p>
            <a:r>
              <a:rPr lang="en-US" sz="2800" b="1" smtClean="0">
                <a:latin typeface="VNI-Avo" pitchFamily="2" charset="0"/>
              </a:rPr>
              <a:t>Con coù chieàu coù saùng</a:t>
            </a:r>
            <a:endParaRPr lang="en-US" sz="2800" b="1" smtClean="0">
              <a:solidFill>
                <a:srgbClr val="FF0000"/>
              </a:solidFill>
              <a:latin typeface="VNI-Avo" pitchFamily="2" charset="0"/>
            </a:endParaRPr>
          </a:p>
          <a:p>
            <a:r>
              <a:rPr lang="en-US" sz="2800" b="1" smtClean="0">
                <a:latin typeface="VNI-Avo" pitchFamily="2" charset="0"/>
              </a:rPr>
              <a:t>Coù ñaày moät ngaøy vui</a:t>
            </a:r>
            <a:endParaRPr lang="en-US" sz="2800" b="1" smtClean="0">
              <a:solidFill>
                <a:srgbClr val="FF0000"/>
              </a:solidFill>
              <a:latin typeface="VNI-Avo" pitchFamily="2" charset="0"/>
            </a:endParaRPr>
          </a:p>
          <a:p>
            <a:r>
              <a:rPr lang="en-US" sz="2800" b="1" smtClean="0">
                <a:latin typeface="VNI-Avo" pitchFamily="2" charset="0"/>
              </a:rPr>
              <a:t>Laø nhôø con ñi hoïc</a:t>
            </a:r>
            <a:endParaRPr lang="en-US" sz="2800" b="1" smtClean="0">
              <a:solidFill>
                <a:srgbClr val="FF0000"/>
              </a:solidFill>
              <a:latin typeface="VNI-Avo" pitchFamily="2" charset="0"/>
            </a:endParaRPr>
          </a:p>
          <a:p>
            <a:r>
              <a:rPr lang="en-US" sz="2800" b="1" smtClean="0">
                <a:latin typeface="VNI-Avo" pitchFamily="2" charset="0"/>
              </a:rPr>
              <a:t>Cuøng vôùi oâng maët trôøi.</a:t>
            </a:r>
            <a:endParaRPr lang="en-US" sz="2800" b="1" smtClean="0">
              <a:solidFill>
                <a:srgbClr val="FF0000"/>
              </a:solidFill>
              <a:latin typeface="VNI-Avo" pitchFamily="2" charset="0"/>
            </a:endParaRPr>
          </a:p>
          <a:p>
            <a:r>
              <a:rPr lang="en-US" sz="2800" b="1" smtClean="0">
                <a:latin typeface="VNI-Avo" pitchFamily="2" charset="0"/>
              </a:rPr>
              <a:t>                       </a:t>
            </a:r>
          </a:p>
          <a:p>
            <a:r>
              <a:rPr lang="en-US" sz="2800" b="1" smtClean="0">
                <a:latin typeface="VNI-Avo" pitchFamily="2" charset="0"/>
              </a:rPr>
              <a:t>Maët trôøi laën roài moïc</a:t>
            </a:r>
            <a:endParaRPr lang="en-US" sz="2800" b="1" smtClean="0">
              <a:solidFill>
                <a:srgbClr val="FF0000"/>
              </a:solidFill>
              <a:latin typeface="VNI-Avo" pitchFamily="2" charset="0"/>
            </a:endParaRPr>
          </a:p>
          <a:p>
            <a:r>
              <a:rPr lang="en-US" sz="2800" b="1" smtClean="0">
                <a:latin typeface="VNI-Avo" pitchFamily="2" charset="0"/>
              </a:rPr>
              <a:t>Treân ñoâi chaân lon ton</a:t>
            </a:r>
            <a:endParaRPr lang="en-US" sz="2800" b="1" smtClean="0">
              <a:solidFill>
                <a:srgbClr val="FF0000"/>
              </a:solidFill>
              <a:latin typeface="VNI-Avo" pitchFamily="2" charset="0"/>
            </a:endParaRPr>
          </a:p>
          <a:p>
            <a:r>
              <a:rPr lang="en-US" sz="2800" b="1" smtClean="0">
                <a:latin typeface="VNI-Avo" pitchFamily="2" charset="0"/>
              </a:rPr>
              <a:t>Hai chaân trôøi cuûa con</a:t>
            </a:r>
            <a:endParaRPr lang="en-US" sz="2800" b="1" smtClean="0">
              <a:solidFill>
                <a:srgbClr val="FF0000"/>
              </a:solidFill>
              <a:latin typeface="VNI-Avo" pitchFamily="2" charset="0"/>
            </a:endParaRPr>
          </a:p>
          <a:p>
            <a:r>
              <a:rPr lang="en-US" sz="2800" b="1" smtClean="0">
                <a:latin typeface="VNI-Avo" pitchFamily="2" charset="0"/>
              </a:rPr>
              <a:t>Laø meï vaø coâ giaùo.</a:t>
            </a:r>
            <a:endParaRPr lang="en-US" sz="2800" b="1" smtClean="0">
              <a:solidFill>
                <a:srgbClr val="FF0000"/>
              </a:solidFill>
              <a:latin typeface="VNI-Avo" pitchFamily="2" charset="0"/>
            </a:endParaRPr>
          </a:p>
          <a:p>
            <a:r>
              <a:rPr lang="en-US" sz="2800" b="1" smtClean="0">
                <a:latin typeface="VNI-Avo" pitchFamily="2" charset="0"/>
              </a:rPr>
              <a:t>                   Traàn Quoác Toaøn</a:t>
            </a:r>
          </a:p>
        </p:txBody>
      </p:sp>
    </p:spTree>
    <p:extLst>
      <p:ext uri="{BB962C8B-B14F-4D97-AF65-F5344CB8AC3E}">
        <p14:creationId xmlns:p14="http://schemas.microsoft.com/office/powerpoint/2010/main" val="3370931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3475" y="2473377"/>
            <a:ext cx="7629994" cy="1754326"/>
          </a:xfrm>
          <a:prstGeom prst="rect">
            <a:avLst/>
          </a:prstGeom>
          <a:noFill/>
        </p:spPr>
        <p:txBody>
          <a:bodyPr wrap="square" rtlCol="0">
            <a:spAutoFit/>
          </a:bodyPr>
          <a:lstStyle/>
          <a:p>
            <a:pPr algn="ctr"/>
            <a:r>
              <a:rPr lang="en-US" sz="5400" b="1" smtClean="0"/>
              <a:t>Giải lao</a:t>
            </a:r>
          </a:p>
          <a:p>
            <a:pPr algn="ctr"/>
            <a:endParaRPr lang="en-US" sz="5400" b="1"/>
          </a:p>
        </p:txBody>
      </p:sp>
    </p:spTree>
    <p:extLst>
      <p:ext uri="{BB962C8B-B14F-4D97-AF65-F5344CB8AC3E}">
        <p14:creationId xmlns:p14="http://schemas.microsoft.com/office/powerpoint/2010/main" val="2036128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BAF6B29-D87A-4616-B368-D0C5B602B9FC}"/>
              </a:ext>
            </a:extLst>
          </p:cNvPr>
          <p:cNvSpPr txBox="1"/>
          <p:nvPr/>
        </p:nvSpPr>
        <p:spPr>
          <a:xfrm>
            <a:off x="2971946" y="1305954"/>
            <a:ext cx="6720747" cy="3785650"/>
          </a:xfrm>
          <a:prstGeom prst="rect">
            <a:avLst/>
          </a:prstGeom>
          <a:noFill/>
        </p:spPr>
        <p:txBody>
          <a:bodyPr wrap="square" lIns="91438" tIns="45719" rIns="91438" bIns="45719" rtlCol="0">
            <a:spAutoFit/>
          </a:bodyPr>
          <a:lstStyle/>
          <a:p>
            <a:r>
              <a:rPr lang="en-US" sz="4000" b="1" smtClean="0">
                <a:solidFill>
                  <a:srgbClr val="008A3E"/>
                </a:solidFill>
                <a:latin typeface="VNI-Avo" pitchFamily="2" charset="0"/>
              </a:rPr>
              <a:t>           Meï vaø coâ</a:t>
            </a:r>
          </a:p>
          <a:p>
            <a:r>
              <a:rPr lang="en-US" sz="4000" b="1" smtClean="0">
                <a:latin typeface="VNI-Avo" pitchFamily="2" charset="0"/>
              </a:rPr>
              <a:t>Buoåi saùng</a:t>
            </a:r>
            <a:r>
              <a:rPr lang="en-US" sz="4000" b="1" smtClean="0">
                <a:solidFill>
                  <a:srgbClr val="FF0000"/>
                </a:solidFill>
                <a:latin typeface="VNI-Avo" pitchFamily="2" charset="0"/>
              </a:rPr>
              <a:t>/</a:t>
            </a:r>
            <a:r>
              <a:rPr lang="en-US" sz="4000" b="1" smtClean="0">
                <a:latin typeface="VNI-Avo" pitchFamily="2" charset="0"/>
              </a:rPr>
              <a:t> </a:t>
            </a:r>
            <a:r>
              <a:rPr lang="en-US" sz="4000" b="1">
                <a:latin typeface="VNI-Avo" pitchFamily="2" charset="0"/>
              </a:rPr>
              <a:t>con </a:t>
            </a:r>
            <a:r>
              <a:rPr lang="en-US" sz="4000" b="1" smtClean="0">
                <a:latin typeface="VNI-Avo" pitchFamily="2" charset="0"/>
              </a:rPr>
              <a:t>chaøo meï</a:t>
            </a:r>
            <a:r>
              <a:rPr lang="en-US" sz="4000" b="1" smtClean="0">
                <a:solidFill>
                  <a:srgbClr val="FF0000"/>
                </a:solidFill>
                <a:latin typeface="VNI-Avo" pitchFamily="2" charset="0"/>
              </a:rPr>
              <a:t>/</a:t>
            </a:r>
            <a:r>
              <a:rPr lang="en-US" sz="4000" b="1" smtClean="0">
                <a:latin typeface="VNI-Avo" pitchFamily="2" charset="0"/>
              </a:rPr>
              <a:t> </a:t>
            </a:r>
          </a:p>
          <a:p>
            <a:r>
              <a:rPr lang="en-US" sz="4000" b="1" smtClean="0">
                <a:latin typeface="VNI-Avo" pitchFamily="2" charset="0"/>
              </a:rPr>
              <a:t>Voøng tay</a:t>
            </a:r>
            <a:r>
              <a:rPr lang="en-US" sz="4000" b="1" smtClean="0">
                <a:solidFill>
                  <a:srgbClr val="FF0000"/>
                </a:solidFill>
                <a:latin typeface="VNI-Avo" pitchFamily="2" charset="0"/>
              </a:rPr>
              <a:t>/</a:t>
            </a:r>
            <a:r>
              <a:rPr lang="en-US" sz="4000" b="1" smtClean="0">
                <a:latin typeface="VNI-Avo" pitchFamily="2" charset="0"/>
              </a:rPr>
              <a:t> </a:t>
            </a:r>
            <a:r>
              <a:rPr lang="en-US" sz="4000" b="1">
                <a:latin typeface="VNI-Avo" pitchFamily="2" charset="0"/>
              </a:rPr>
              <a:t>oâm coå </a:t>
            </a:r>
            <a:r>
              <a:rPr lang="en-US" sz="4000" b="1" smtClean="0">
                <a:latin typeface="VNI-Avo" pitchFamily="2" charset="0"/>
              </a:rPr>
              <a:t>coâ</a:t>
            </a:r>
            <a:r>
              <a:rPr lang="en-US" sz="4000" b="1" smtClean="0">
                <a:solidFill>
                  <a:srgbClr val="FF0000"/>
                </a:solidFill>
                <a:latin typeface="VNI-Avo" pitchFamily="2" charset="0"/>
              </a:rPr>
              <a:t>/</a:t>
            </a:r>
            <a:endParaRPr lang="en-US" sz="4000" b="1">
              <a:solidFill>
                <a:srgbClr val="FF0000"/>
              </a:solidFill>
              <a:latin typeface="VNI-Avo" pitchFamily="2" charset="0"/>
            </a:endParaRPr>
          </a:p>
          <a:p>
            <a:r>
              <a:rPr lang="en-US" sz="4000" b="1" smtClean="0">
                <a:latin typeface="VNI-Avo" pitchFamily="2" charset="0"/>
              </a:rPr>
              <a:t>Buoåi chieàu</a:t>
            </a:r>
            <a:r>
              <a:rPr lang="en-US" sz="4000" b="1" smtClean="0">
                <a:solidFill>
                  <a:srgbClr val="FF0000"/>
                </a:solidFill>
                <a:latin typeface="VNI-Avo" pitchFamily="2" charset="0"/>
              </a:rPr>
              <a:t>/</a:t>
            </a:r>
            <a:r>
              <a:rPr lang="en-US" sz="4000" b="1" smtClean="0">
                <a:latin typeface="VNI-Avo" pitchFamily="2" charset="0"/>
              </a:rPr>
              <a:t> con chaøo coâ</a:t>
            </a:r>
            <a:r>
              <a:rPr lang="en-US" sz="4000" b="1" smtClean="0">
                <a:solidFill>
                  <a:srgbClr val="FF0000"/>
                </a:solidFill>
                <a:latin typeface="VNI-Avo" pitchFamily="2" charset="0"/>
              </a:rPr>
              <a:t>/</a:t>
            </a:r>
          </a:p>
          <a:p>
            <a:r>
              <a:rPr lang="en-US" sz="4000" b="1" smtClean="0">
                <a:latin typeface="VNI-Avo" pitchFamily="2" charset="0"/>
              </a:rPr>
              <a:t>Chaïy aøo</a:t>
            </a:r>
            <a:r>
              <a:rPr lang="en-US" sz="4000" b="1" smtClean="0">
                <a:solidFill>
                  <a:srgbClr val="FF0000"/>
                </a:solidFill>
                <a:latin typeface="VNI-Avo" pitchFamily="2" charset="0"/>
              </a:rPr>
              <a:t>/</a:t>
            </a:r>
            <a:r>
              <a:rPr lang="en-US" sz="4000" b="1" smtClean="0">
                <a:latin typeface="VNI-Avo" pitchFamily="2" charset="0"/>
              </a:rPr>
              <a:t> vaøo loøng me.ï</a:t>
            </a:r>
            <a:r>
              <a:rPr lang="en-US" sz="4000" b="1" smtClean="0">
                <a:solidFill>
                  <a:srgbClr val="FF0000"/>
                </a:solidFill>
                <a:latin typeface="VNI-Avo" pitchFamily="2" charset="0"/>
              </a:rPr>
              <a:t>//</a:t>
            </a:r>
          </a:p>
          <a:p>
            <a:r>
              <a:rPr lang="en-US" sz="4000" b="1" smtClean="0">
                <a:latin typeface="VNI-Avo" pitchFamily="2" charset="0"/>
              </a:rPr>
              <a:t>           </a:t>
            </a:r>
          </a:p>
        </p:txBody>
      </p:sp>
      <p:cxnSp>
        <p:nvCxnSpPr>
          <p:cNvPr id="3" name="Straight Connector 2"/>
          <p:cNvCxnSpPr/>
          <p:nvPr/>
        </p:nvCxnSpPr>
        <p:spPr>
          <a:xfrm>
            <a:off x="5741230" y="3108839"/>
            <a:ext cx="800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180440" y="4310539"/>
            <a:ext cx="19461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931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F6B29-D87A-4616-B368-D0C5B602B9FC}"/>
              </a:ext>
            </a:extLst>
          </p:cNvPr>
          <p:cNvSpPr txBox="1"/>
          <p:nvPr/>
        </p:nvSpPr>
        <p:spPr>
          <a:xfrm>
            <a:off x="1521437" y="-344770"/>
            <a:ext cx="11521280" cy="954105"/>
          </a:xfrm>
          <a:prstGeom prst="rect">
            <a:avLst/>
          </a:prstGeom>
          <a:noFill/>
        </p:spPr>
        <p:txBody>
          <a:bodyPr wrap="square" lIns="91438" tIns="45719" rIns="91438" bIns="45719" rtlCol="0">
            <a:spAutoFit/>
          </a:bodyPr>
          <a:lstStyle/>
          <a:p>
            <a:pPr algn="ctr"/>
            <a:r>
              <a:rPr lang="en-US" sz="2800" b="1">
                <a:latin typeface="VNI-Avo" pitchFamily="2" charset="0"/>
              </a:rPr>
              <a:t>	</a:t>
            </a:r>
            <a:endParaRPr lang="en-US" sz="2800" b="1" smtClean="0">
              <a:solidFill>
                <a:srgbClr val="00B050"/>
              </a:solidFill>
              <a:latin typeface="VNI-Avo" pitchFamily="2" charset="0"/>
            </a:endParaRPr>
          </a:p>
          <a:p>
            <a:pPr algn="just"/>
            <a:r>
              <a:rPr lang="en-US" sz="2800" b="1">
                <a:latin typeface="VNI-Avo" pitchFamily="2" charset="0"/>
              </a:rPr>
              <a:t>	</a:t>
            </a:r>
            <a:r>
              <a:rPr lang="en-US" sz="2800" b="1" smtClean="0">
                <a:latin typeface="VNI-Avo" pitchFamily="2" charset="0"/>
              </a:rPr>
              <a:t>Tìm trong baøi thô tieáng coù vaàn </a:t>
            </a:r>
            <a:r>
              <a:rPr lang="en-US" sz="2800" b="1" smtClean="0">
                <a:solidFill>
                  <a:srgbClr val="FF0000"/>
                </a:solidFill>
                <a:latin typeface="VNI-Avo" pitchFamily="2" charset="0"/>
              </a:rPr>
              <a:t>ieâu</a:t>
            </a:r>
            <a:endParaRPr lang="en-US" sz="2800" b="1" i="1" smtClean="0">
              <a:solidFill>
                <a:srgbClr val="FF0000"/>
              </a:solidFill>
              <a:latin typeface="VNI-Avo" pitchFamily="2" charset="0"/>
            </a:endParaRPr>
          </a:p>
        </p:txBody>
      </p:sp>
      <p:sp>
        <p:nvSpPr>
          <p:cNvPr id="3" name="TextBox 2">
            <a:extLst>
              <a:ext uri="{FF2B5EF4-FFF2-40B4-BE49-F238E27FC236}">
                <a16:creationId xmlns:a16="http://schemas.microsoft.com/office/drawing/2014/main" xmlns="" id="{FBAF6B29-D87A-4616-B368-D0C5B602B9FC}"/>
              </a:ext>
            </a:extLst>
          </p:cNvPr>
          <p:cNvSpPr txBox="1"/>
          <p:nvPr/>
        </p:nvSpPr>
        <p:spPr>
          <a:xfrm>
            <a:off x="3427034" y="710374"/>
            <a:ext cx="6720747" cy="6001641"/>
          </a:xfrm>
          <a:prstGeom prst="rect">
            <a:avLst/>
          </a:prstGeom>
          <a:noFill/>
        </p:spPr>
        <p:txBody>
          <a:bodyPr wrap="square" lIns="91438" tIns="45719" rIns="91438" bIns="45719" rtlCol="0">
            <a:spAutoFit/>
          </a:bodyPr>
          <a:lstStyle/>
          <a:p>
            <a:r>
              <a:rPr lang="en-US" sz="2400" b="1" smtClean="0">
                <a:solidFill>
                  <a:srgbClr val="008A3E"/>
                </a:solidFill>
                <a:latin typeface="VNI-Avo" pitchFamily="2" charset="0"/>
              </a:rPr>
              <a:t>          Meï vaø coâ</a:t>
            </a:r>
          </a:p>
          <a:p>
            <a:r>
              <a:rPr lang="en-US" sz="2400" smtClean="0">
                <a:latin typeface="VNI-Avo" pitchFamily="2" charset="0"/>
              </a:rPr>
              <a:t>Buoåi </a:t>
            </a:r>
            <a:r>
              <a:rPr lang="en-US" sz="2400">
                <a:latin typeface="VNI-Avo" pitchFamily="2" charset="0"/>
              </a:rPr>
              <a:t>saùng con chaøo meï</a:t>
            </a:r>
          </a:p>
          <a:p>
            <a:r>
              <a:rPr lang="en-US" sz="2400">
                <a:latin typeface="VNI-Avo" pitchFamily="2" charset="0"/>
              </a:rPr>
              <a:t>Voøng tay oâm coå coâ</a:t>
            </a:r>
          </a:p>
          <a:p>
            <a:r>
              <a:rPr lang="en-US" sz="2400" smtClean="0">
                <a:latin typeface="VNI-Avo" pitchFamily="2" charset="0"/>
              </a:rPr>
              <a:t>Buoåi chieàu con chaøo coâ</a:t>
            </a:r>
          </a:p>
          <a:p>
            <a:r>
              <a:rPr lang="en-US" sz="2400" smtClean="0">
                <a:latin typeface="VNI-Avo" pitchFamily="2" charset="0"/>
              </a:rPr>
              <a:t>Chaïy aøo vaøo loøng meï.</a:t>
            </a:r>
          </a:p>
          <a:p>
            <a:r>
              <a:rPr lang="en-US" sz="2400" smtClean="0">
                <a:latin typeface="VNI-Avo" pitchFamily="2" charset="0"/>
              </a:rPr>
              <a:t>           </a:t>
            </a:r>
          </a:p>
          <a:p>
            <a:r>
              <a:rPr lang="en-US" sz="2400" smtClean="0">
                <a:latin typeface="VNI-Avo" pitchFamily="2" charset="0"/>
              </a:rPr>
              <a:t>Con coù chieàu coù saùng</a:t>
            </a:r>
          </a:p>
          <a:p>
            <a:r>
              <a:rPr lang="en-US" sz="2400" smtClean="0">
                <a:latin typeface="VNI-Avo" pitchFamily="2" charset="0"/>
              </a:rPr>
              <a:t>Coù ñaày moät ngaøy vui</a:t>
            </a:r>
          </a:p>
          <a:p>
            <a:r>
              <a:rPr lang="en-US" sz="2400" smtClean="0">
                <a:latin typeface="VNI-Avo" pitchFamily="2" charset="0"/>
              </a:rPr>
              <a:t>Laø nhôø con ñi hoïc</a:t>
            </a:r>
          </a:p>
          <a:p>
            <a:r>
              <a:rPr lang="en-US" sz="2400" smtClean="0">
                <a:latin typeface="VNI-Avo" pitchFamily="2" charset="0"/>
              </a:rPr>
              <a:t>Cuøng vôùi oâng maët trôøi.</a:t>
            </a:r>
          </a:p>
          <a:p>
            <a:r>
              <a:rPr lang="en-US" sz="2400" smtClean="0">
                <a:latin typeface="VNI-Avo" pitchFamily="2" charset="0"/>
              </a:rPr>
              <a:t>                       </a:t>
            </a:r>
          </a:p>
          <a:p>
            <a:r>
              <a:rPr lang="en-US" sz="2400" smtClean="0">
                <a:latin typeface="VNI-Avo" pitchFamily="2" charset="0"/>
              </a:rPr>
              <a:t>Maët trôøi laën roài moïc</a:t>
            </a:r>
          </a:p>
          <a:p>
            <a:r>
              <a:rPr lang="en-US" sz="2400" smtClean="0">
                <a:latin typeface="VNI-Avo" pitchFamily="2" charset="0"/>
              </a:rPr>
              <a:t>Treân ñoâi chaân lon ton</a:t>
            </a:r>
          </a:p>
          <a:p>
            <a:r>
              <a:rPr lang="en-US" sz="2400" smtClean="0">
                <a:latin typeface="VNI-Avo" pitchFamily="2" charset="0"/>
              </a:rPr>
              <a:t>Hai chaân trôøi cuûa con</a:t>
            </a:r>
          </a:p>
          <a:p>
            <a:r>
              <a:rPr lang="en-US" sz="2400" smtClean="0">
                <a:latin typeface="VNI-Avo" pitchFamily="2" charset="0"/>
              </a:rPr>
              <a:t>Laø meï vaø coâ giaùo.</a:t>
            </a:r>
          </a:p>
          <a:p>
            <a:r>
              <a:rPr lang="en-US" sz="2400" smtClean="0">
                <a:latin typeface="VNI-Avo" pitchFamily="2" charset="0"/>
              </a:rPr>
              <a:t>                   Traàn Quoác Toaøn</a:t>
            </a:r>
          </a:p>
        </p:txBody>
      </p:sp>
      <p:sp>
        <p:nvSpPr>
          <p:cNvPr id="2" name="Rectangle 1"/>
          <p:cNvSpPr/>
          <p:nvPr/>
        </p:nvSpPr>
        <p:spPr>
          <a:xfrm>
            <a:off x="4662160" y="2925950"/>
            <a:ext cx="1061509" cy="461665"/>
          </a:xfrm>
          <a:prstGeom prst="rect">
            <a:avLst/>
          </a:prstGeom>
        </p:spPr>
        <p:txBody>
          <a:bodyPr wrap="none">
            <a:spAutoFit/>
          </a:bodyPr>
          <a:lstStyle/>
          <a:p>
            <a:r>
              <a:rPr lang="en-US" sz="2400" u="sng" smtClean="0">
                <a:latin typeface="VNI-Avo" pitchFamily="2" charset="0"/>
              </a:rPr>
              <a:t>ch</a:t>
            </a:r>
            <a:r>
              <a:rPr lang="en-US" sz="2400" u="sng" smtClean="0">
                <a:solidFill>
                  <a:srgbClr val="FF0000"/>
                </a:solidFill>
                <a:latin typeface="VNI-Avo" pitchFamily="2" charset="0"/>
              </a:rPr>
              <a:t>ieàu</a:t>
            </a:r>
            <a:endParaRPr lang="en-US" sz="2400" u="sng">
              <a:solidFill>
                <a:srgbClr val="FF0000"/>
              </a:solidFill>
            </a:endParaRPr>
          </a:p>
        </p:txBody>
      </p:sp>
      <p:sp>
        <p:nvSpPr>
          <p:cNvPr id="6" name="Rectangle 5"/>
          <p:cNvSpPr/>
          <p:nvPr/>
        </p:nvSpPr>
        <p:spPr>
          <a:xfrm>
            <a:off x="4171316" y="1815471"/>
            <a:ext cx="1061509" cy="461665"/>
          </a:xfrm>
          <a:prstGeom prst="rect">
            <a:avLst/>
          </a:prstGeom>
        </p:spPr>
        <p:txBody>
          <a:bodyPr wrap="none">
            <a:spAutoFit/>
          </a:bodyPr>
          <a:lstStyle/>
          <a:p>
            <a:r>
              <a:rPr lang="en-US" sz="2400" u="sng" smtClean="0">
                <a:latin typeface="VNI-Avo" pitchFamily="2" charset="0"/>
              </a:rPr>
              <a:t>ch</a:t>
            </a:r>
            <a:r>
              <a:rPr lang="en-US" sz="2400" u="sng" smtClean="0">
                <a:solidFill>
                  <a:srgbClr val="FF0000"/>
                </a:solidFill>
                <a:latin typeface="VNI-Avo" pitchFamily="2" charset="0"/>
              </a:rPr>
              <a:t>ieàu</a:t>
            </a:r>
            <a:endParaRPr lang="en-US" sz="2400" u="sng">
              <a:solidFill>
                <a:srgbClr val="FF0000"/>
              </a:solidFill>
            </a:endParaRPr>
          </a:p>
        </p:txBody>
      </p:sp>
    </p:spTree>
    <p:extLst>
      <p:ext uri="{BB962C8B-B14F-4D97-AF65-F5344CB8AC3E}">
        <p14:creationId xmlns:p14="http://schemas.microsoft.com/office/powerpoint/2010/main" val="114176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F6B29-D87A-4616-B368-D0C5B602B9FC}"/>
              </a:ext>
            </a:extLst>
          </p:cNvPr>
          <p:cNvSpPr txBox="1"/>
          <p:nvPr/>
        </p:nvSpPr>
        <p:spPr>
          <a:xfrm>
            <a:off x="335360" y="-243408"/>
            <a:ext cx="11856640" cy="1200327"/>
          </a:xfrm>
          <a:prstGeom prst="rect">
            <a:avLst/>
          </a:prstGeom>
          <a:noFill/>
        </p:spPr>
        <p:txBody>
          <a:bodyPr wrap="square" lIns="91438" tIns="45719" rIns="91438" bIns="45719" rtlCol="0">
            <a:spAutoFit/>
          </a:bodyPr>
          <a:lstStyle/>
          <a:p>
            <a:pPr algn="ctr"/>
            <a:r>
              <a:rPr lang="en-US" sz="3600" b="1">
                <a:latin typeface="VNI-Avo" pitchFamily="2" charset="0"/>
              </a:rPr>
              <a:t>	</a:t>
            </a:r>
            <a:endParaRPr lang="en-US" sz="3600" b="1" smtClean="0">
              <a:solidFill>
                <a:srgbClr val="00B050"/>
              </a:solidFill>
              <a:latin typeface="VNI-Avo" pitchFamily="2" charset="0"/>
            </a:endParaRPr>
          </a:p>
          <a:p>
            <a:pPr algn="just"/>
            <a:r>
              <a:rPr lang="en-US" sz="3600" b="1" smtClean="0">
                <a:latin typeface="VNI-Avo" pitchFamily="2" charset="0"/>
              </a:rPr>
              <a:t>Tìm ngoaøi baøi thô töø ngöõ chöùa tieáng coù vaàn </a:t>
            </a:r>
            <a:r>
              <a:rPr lang="en-US" sz="3600" b="1" smtClean="0">
                <a:solidFill>
                  <a:srgbClr val="FF0000"/>
                </a:solidFill>
                <a:latin typeface="VNI-Avo" pitchFamily="2" charset="0"/>
              </a:rPr>
              <a:t>ieâu, iu</a:t>
            </a:r>
            <a:endParaRPr lang="en-US" sz="3600" b="1" i="1" smtClean="0">
              <a:solidFill>
                <a:srgbClr val="FF0000"/>
              </a:solidFill>
              <a:latin typeface="VNI-Avo" pitchFamily="2" charset="0"/>
            </a:endParaRPr>
          </a:p>
        </p:txBody>
      </p:sp>
      <p:sp>
        <p:nvSpPr>
          <p:cNvPr id="3" name="TextBox 2">
            <a:extLst>
              <a:ext uri="{FF2B5EF4-FFF2-40B4-BE49-F238E27FC236}">
                <a16:creationId xmlns:a16="http://schemas.microsoft.com/office/drawing/2014/main" xmlns="" id="{FBAF6B29-D87A-4616-B368-D0C5B602B9FC}"/>
              </a:ext>
            </a:extLst>
          </p:cNvPr>
          <p:cNvSpPr txBox="1"/>
          <p:nvPr/>
        </p:nvSpPr>
        <p:spPr>
          <a:xfrm>
            <a:off x="1669843" y="1590274"/>
            <a:ext cx="10369152" cy="1200327"/>
          </a:xfrm>
          <a:prstGeom prst="rect">
            <a:avLst/>
          </a:prstGeom>
          <a:noFill/>
        </p:spPr>
        <p:txBody>
          <a:bodyPr wrap="square" lIns="91438" tIns="45719" rIns="91438" bIns="45719" rtlCol="0">
            <a:spAutoFit/>
          </a:bodyPr>
          <a:lstStyle/>
          <a:p>
            <a:endParaRPr lang="en-US" sz="3600" b="1">
              <a:latin typeface="VNI-Avo" pitchFamily="2" charset="0"/>
            </a:endParaRPr>
          </a:p>
          <a:p>
            <a:r>
              <a:rPr lang="en-US" sz="3600" b="1" smtClean="0">
                <a:latin typeface="VNI-Avo" pitchFamily="2" charset="0"/>
              </a:rPr>
              <a:t> </a:t>
            </a:r>
            <a:r>
              <a:rPr lang="en-US" sz="3600" b="1" smtClean="0">
                <a:solidFill>
                  <a:srgbClr val="FF0000"/>
                </a:solidFill>
                <a:latin typeface="VNI-Avo" pitchFamily="2" charset="0"/>
              </a:rPr>
              <a:t>ieâu</a:t>
            </a:r>
            <a:r>
              <a:rPr lang="en-US" sz="3600" b="1" smtClean="0">
                <a:latin typeface="VNI-Avo" pitchFamily="2" charset="0"/>
              </a:rPr>
              <a:t>: b</a:t>
            </a:r>
            <a:r>
              <a:rPr lang="en-US" sz="3600" b="1" smtClean="0">
                <a:solidFill>
                  <a:srgbClr val="FF0000"/>
                </a:solidFill>
                <a:latin typeface="VNI-Avo" pitchFamily="2" charset="0"/>
              </a:rPr>
              <a:t>ieåu</a:t>
            </a:r>
            <a:r>
              <a:rPr lang="en-US" sz="3600" b="1" smtClean="0">
                <a:latin typeface="VNI-Avo" pitchFamily="2" charset="0"/>
              </a:rPr>
              <a:t> dieãn vaên ngheä</a:t>
            </a:r>
            <a:endParaRPr lang="en-US" sz="3600" smtClean="0">
              <a:latin typeface="VNI-Avo" pitchFamily="2" charset="0"/>
            </a:endParaRPr>
          </a:p>
        </p:txBody>
      </p:sp>
      <p:sp>
        <p:nvSpPr>
          <p:cNvPr id="7" name="TextBox 6">
            <a:extLst>
              <a:ext uri="{FF2B5EF4-FFF2-40B4-BE49-F238E27FC236}">
                <a16:creationId xmlns:a16="http://schemas.microsoft.com/office/drawing/2014/main" xmlns="" id="{FBAF6B29-D87A-4616-B368-D0C5B602B9FC}"/>
              </a:ext>
            </a:extLst>
          </p:cNvPr>
          <p:cNvSpPr txBox="1"/>
          <p:nvPr/>
        </p:nvSpPr>
        <p:spPr>
          <a:xfrm>
            <a:off x="1861865" y="3260616"/>
            <a:ext cx="7392821" cy="646329"/>
          </a:xfrm>
          <a:prstGeom prst="rect">
            <a:avLst/>
          </a:prstGeom>
          <a:noFill/>
        </p:spPr>
        <p:txBody>
          <a:bodyPr wrap="square" lIns="91438" tIns="45719" rIns="91438" bIns="45719" rtlCol="0">
            <a:spAutoFit/>
          </a:bodyPr>
          <a:lstStyle/>
          <a:p>
            <a:r>
              <a:rPr lang="en-US" sz="3600" b="1" smtClean="0">
                <a:solidFill>
                  <a:srgbClr val="0070C0"/>
                </a:solidFill>
                <a:latin typeface="VNI-Avo" pitchFamily="2" charset="0"/>
              </a:rPr>
              <a:t>iu</a:t>
            </a:r>
            <a:r>
              <a:rPr lang="en-US" sz="3600" b="1" smtClean="0">
                <a:latin typeface="VNI-Avo" pitchFamily="2" charset="0"/>
              </a:rPr>
              <a:t>: chieác nô nhoû x</a:t>
            </a:r>
            <a:r>
              <a:rPr lang="en-US" sz="3600" b="1" smtClean="0">
                <a:solidFill>
                  <a:srgbClr val="0070C0"/>
                </a:solidFill>
                <a:latin typeface="VNI-Avo" pitchFamily="2" charset="0"/>
              </a:rPr>
              <a:t>íu</a:t>
            </a:r>
            <a:endParaRPr lang="en-US" sz="3600" smtClean="0">
              <a:solidFill>
                <a:srgbClr val="0070C0"/>
              </a:solidFill>
              <a:latin typeface="VNI-Avo" pitchFamily="2" charset="0"/>
            </a:endParaRPr>
          </a:p>
        </p:txBody>
      </p:sp>
      <p:sp>
        <p:nvSpPr>
          <p:cNvPr id="4" name="Oval 3"/>
          <p:cNvSpPr/>
          <p:nvPr/>
        </p:nvSpPr>
        <p:spPr>
          <a:xfrm>
            <a:off x="614597" y="2053652"/>
            <a:ext cx="869429" cy="75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FF0000"/>
                </a:solidFill>
              </a:rPr>
              <a:t>M</a:t>
            </a:r>
            <a:endParaRPr lang="en-US" sz="4000">
              <a:solidFill>
                <a:srgbClr val="FF0000"/>
              </a:solidFill>
            </a:endParaRPr>
          </a:p>
        </p:txBody>
      </p:sp>
    </p:spTree>
    <p:extLst>
      <p:ext uri="{BB962C8B-B14F-4D97-AF65-F5344CB8AC3E}">
        <p14:creationId xmlns:p14="http://schemas.microsoft.com/office/powerpoint/2010/main" val="37474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65484" y="661737"/>
            <a:ext cx="1515979" cy="1359568"/>
          </a:xfrm>
          <a:prstGeom prst="ellipse">
            <a:avLst/>
          </a:prstGeom>
          <a:solidFill>
            <a:srgbClr val="33CC33"/>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latin typeface="VNI-Avo" pitchFamily="2" charset="0"/>
              </a:rPr>
              <a:t>B</a:t>
            </a:r>
            <a:endParaRPr lang="en-US" sz="6000" b="1">
              <a:latin typeface="VNI-Avo" pitchFamily="2" charset="0"/>
            </a:endParaRPr>
          </a:p>
        </p:txBody>
      </p:sp>
      <p:sp>
        <p:nvSpPr>
          <p:cNvPr id="5" name="TextBox 4">
            <a:extLst>
              <a:ext uri="{FF2B5EF4-FFF2-40B4-BE49-F238E27FC236}">
                <a16:creationId xmlns:a16="http://schemas.microsoft.com/office/drawing/2014/main" xmlns="" id="{FBAF6B29-D87A-4616-B368-D0C5B602B9FC}"/>
              </a:ext>
            </a:extLst>
          </p:cNvPr>
          <p:cNvSpPr txBox="1"/>
          <p:nvPr/>
        </p:nvSpPr>
        <p:spPr>
          <a:xfrm>
            <a:off x="1705780" y="2204864"/>
            <a:ext cx="11446037" cy="1323437"/>
          </a:xfrm>
          <a:prstGeom prst="rect">
            <a:avLst/>
          </a:prstGeom>
          <a:noFill/>
        </p:spPr>
        <p:txBody>
          <a:bodyPr wrap="square" lIns="91438" tIns="45719" rIns="91438" bIns="45719" rtlCol="0">
            <a:spAutoFit/>
          </a:bodyPr>
          <a:lstStyle/>
          <a:p>
            <a:endParaRPr lang="en-US" sz="4000" b="1">
              <a:latin typeface="VNI-Avo" pitchFamily="2" charset="0"/>
            </a:endParaRPr>
          </a:p>
          <a:p>
            <a:r>
              <a:rPr lang="en-US" sz="4000" b="1" smtClean="0">
                <a:latin typeface="VNI-Avo" pitchFamily="2" charset="0"/>
              </a:rPr>
              <a:t> </a:t>
            </a:r>
            <a:r>
              <a:rPr lang="en-US" sz="4000" b="1" smtClean="0">
                <a:solidFill>
                  <a:srgbClr val="FF0000"/>
                </a:solidFill>
                <a:latin typeface="VNI-Avo" pitchFamily="2" charset="0"/>
              </a:rPr>
              <a:t>ieâu</a:t>
            </a:r>
            <a:r>
              <a:rPr lang="en-US" sz="4000" b="1" smtClean="0">
                <a:latin typeface="VNI-Avo" pitchFamily="2" charset="0"/>
              </a:rPr>
              <a:t>: </a:t>
            </a:r>
            <a:r>
              <a:rPr lang="en-US" sz="2800" smtClean="0">
                <a:latin typeface="VNI-Avo" pitchFamily="2" charset="0"/>
              </a:rPr>
              <a:t>................................................</a:t>
            </a:r>
          </a:p>
        </p:txBody>
      </p:sp>
      <p:sp>
        <p:nvSpPr>
          <p:cNvPr id="6" name="TextBox 5">
            <a:extLst>
              <a:ext uri="{FF2B5EF4-FFF2-40B4-BE49-F238E27FC236}">
                <a16:creationId xmlns:a16="http://schemas.microsoft.com/office/drawing/2014/main" xmlns="" id="{FBAF6B29-D87A-4616-B368-D0C5B602B9FC}"/>
              </a:ext>
            </a:extLst>
          </p:cNvPr>
          <p:cNvSpPr txBox="1"/>
          <p:nvPr/>
        </p:nvSpPr>
        <p:spPr>
          <a:xfrm>
            <a:off x="2138443" y="4521535"/>
            <a:ext cx="8160600" cy="707884"/>
          </a:xfrm>
          <a:prstGeom prst="rect">
            <a:avLst/>
          </a:prstGeom>
          <a:noFill/>
        </p:spPr>
        <p:txBody>
          <a:bodyPr wrap="square" lIns="91438" tIns="45719" rIns="91438" bIns="45719" rtlCol="0">
            <a:spAutoFit/>
          </a:bodyPr>
          <a:lstStyle/>
          <a:p>
            <a:r>
              <a:rPr lang="en-US" sz="4000" b="1" smtClean="0">
                <a:solidFill>
                  <a:srgbClr val="FF0000"/>
                </a:solidFill>
                <a:latin typeface="VNI-Avo" pitchFamily="2" charset="0"/>
              </a:rPr>
              <a:t>iu</a:t>
            </a:r>
            <a:r>
              <a:rPr lang="en-US" sz="4000" b="1" smtClean="0">
                <a:latin typeface="VNI-Avo" pitchFamily="2" charset="0"/>
              </a:rPr>
              <a:t>: </a:t>
            </a:r>
            <a:r>
              <a:rPr lang="en-US" sz="2800" smtClean="0">
                <a:latin typeface="VNI-Avo" pitchFamily="2" charset="0"/>
              </a:rPr>
              <a:t>................................................</a:t>
            </a:r>
            <a:endParaRPr lang="en-US" sz="2800" smtClean="0">
              <a:solidFill>
                <a:srgbClr val="FF0000"/>
              </a:solidFill>
              <a:latin typeface="VNI-Avo" pitchFamily="2" charset="0"/>
            </a:endParaRPr>
          </a:p>
        </p:txBody>
      </p:sp>
    </p:spTree>
    <p:extLst>
      <p:ext uri="{BB962C8B-B14F-4D97-AF65-F5344CB8AC3E}">
        <p14:creationId xmlns:p14="http://schemas.microsoft.com/office/powerpoint/2010/main" val="1381647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F6B29-D87A-4616-B368-D0C5B602B9FC}"/>
              </a:ext>
            </a:extLst>
          </p:cNvPr>
          <p:cNvSpPr txBox="1"/>
          <p:nvPr/>
        </p:nvSpPr>
        <p:spPr>
          <a:xfrm>
            <a:off x="335360" y="-243408"/>
            <a:ext cx="11856640" cy="1200327"/>
          </a:xfrm>
          <a:prstGeom prst="rect">
            <a:avLst/>
          </a:prstGeom>
          <a:noFill/>
        </p:spPr>
        <p:txBody>
          <a:bodyPr wrap="square" lIns="91438" tIns="45719" rIns="91438" bIns="45719" rtlCol="0">
            <a:spAutoFit/>
          </a:bodyPr>
          <a:lstStyle/>
          <a:p>
            <a:pPr algn="ctr"/>
            <a:r>
              <a:rPr lang="en-US" sz="3600" b="1">
                <a:latin typeface="VNI-Avo" pitchFamily="2" charset="0"/>
              </a:rPr>
              <a:t>	</a:t>
            </a:r>
            <a:endParaRPr lang="en-US" sz="3600" b="1" smtClean="0">
              <a:solidFill>
                <a:srgbClr val="00B050"/>
              </a:solidFill>
              <a:latin typeface="VNI-Avo" pitchFamily="2" charset="0"/>
            </a:endParaRPr>
          </a:p>
          <a:p>
            <a:pPr algn="just"/>
            <a:r>
              <a:rPr lang="en-US" sz="3600" b="1" smtClean="0">
                <a:latin typeface="VNI-Avo" pitchFamily="2" charset="0"/>
              </a:rPr>
              <a:t>Tìm ngoaøi baøi thô töø ngöõ chöùa tieáng coù vaàn </a:t>
            </a:r>
            <a:r>
              <a:rPr lang="en-US" sz="3600" b="1" smtClean="0">
                <a:solidFill>
                  <a:srgbClr val="FF0000"/>
                </a:solidFill>
                <a:latin typeface="VNI-Avo" pitchFamily="2" charset="0"/>
              </a:rPr>
              <a:t>ieâu, iu</a:t>
            </a:r>
            <a:endParaRPr lang="en-US" sz="3600" b="1" i="1" smtClean="0">
              <a:solidFill>
                <a:srgbClr val="FF0000"/>
              </a:solidFill>
              <a:latin typeface="VNI-Avo" pitchFamily="2" charset="0"/>
            </a:endParaRPr>
          </a:p>
        </p:txBody>
      </p:sp>
      <p:sp>
        <p:nvSpPr>
          <p:cNvPr id="3" name="TextBox 2">
            <a:extLst>
              <a:ext uri="{FF2B5EF4-FFF2-40B4-BE49-F238E27FC236}">
                <a16:creationId xmlns:a16="http://schemas.microsoft.com/office/drawing/2014/main" xmlns="" id="{FBAF6B29-D87A-4616-B368-D0C5B602B9FC}"/>
              </a:ext>
            </a:extLst>
          </p:cNvPr>
          <p:cNvSpPr txBox="1"/>
          <p:nvPr/>
        </p:nvSpPr>
        <p:spPr>
          <a:xfrm>
            <a:off x="815413" y="1807808"/>
            <a:ext cx="10369152" cy="1754324"/>
          </a:xfrm>
          <a:prstGeom prst="rect">
            <a:avLst/>
          </a:prstGeom>
          <a:noFill/>
        </p:spPr>
        <p:txBody>
          <a:bodyPr wrap="square" lIns="91438" tIns="45719" rIns="91438" bIns="45719" rtlCol="0">
            <a:spAutoFit/>
          </a:bodyPr>
          <a:lstStyle/>
          <a:p>
            <a:r>
              <a:rPr lang="en-US" sz="3600" b="1" smtClean="0">
                <a:latin typeface="VNI-Avo" pitchFamily="2" charset="0"/>
              </a:rPr>
              <a:t> </a:t>
            </a:r>
            <a:r>
              <a:rPr lang="en-US" sz="3600" b="1" u="sng" smtClean="0">
                <a:solidFill>
                  <a:srgbClr val="FF0000"/>
                </a:solidFill>
                <a:latin typeface="VNI-Avo" pitchFamily="2" charset="0"/>
              </a:rPr>
              <a:t>ieâu</a:t>
            </a:r>
            <a:r>
              <a:rPr lang="en-US" sz="3600" b="1" smtClean="0">
                <a:latin typeface="VNI-Avo" pitchFamily="2" charset="0"/>
              </a:rPr>
              <a:t>: haït ñ</a:t>
            </a:r>
            <a:r>
              <a:rPr lang="en-US" sz="3600" b="1" smtClean="0">
                <a:solidFill>
                  <a:srgbClr val="FF0000"/>
                </a:solidFill>
                <a:latin typeface="VNI-Avo" pitchFamily="2" charset="0"/>
              </a:rPr>
              <a:t>ieàu</a:t>
            </a:r>
            <a:r>
              <a:rPr lang="en-US" sz="3600" b="1" smtClean="0">
                <a:latin typeface="VNI-Avo" pitchFamily="2" charset="0"/>
              </a:rPr>
              <a:t>, buùn r</a:t>
            </a:r>
            <a:r>
              <a:rPr lang="en-US" sz="3600" b="1" smtClean="0">
                <a:solidFill>
                  <a:srgbClr val="FF0000"/>
                </a:solidFill>
                <a:latin typeface="VNI-Avo" pitchFamily="2" charset="0"/>
              </a:rPr>
              <a:t>ieâu</a:t>
            </a:r>
            <a:r>
              <a:rPr lang="en-US" sz="3600" b="1" smtClean="0">
                <a:latin typeface="VNI-Avo" pitchFamily="2" charset="0"/>
              </a:rPr>
              <a:t>, thaû d</a:t>
            </a:r>
            <a:r>
              <a:rPr lang="en-US" sz="3600" b="1" smtClean="0">
                <a:solidFill>
                  <a:srgbClr val="FF0000"/>
                </a:solidFill>
                <a:latin typeface="VNI-Avo" pitchFamily="2" charset="0"/>
              </a:rPr>
              <a:t>ieàu</a:t>
            </a:r>
            <a:r>
              <a:rPr lang="en-US" sz="3600" b="1" smtClean="0">
                <a:latin typeface="VNI-Avo" pitchFamily="2" charset="0"/>
              </a:rPr>
              <a:t>, </a:t>
            </a:r>
            <a:r>
              <a:rPr lang="en-US" sz="3600" b="1">
                <a:latin typeface="VNI-Avo" pitchFamily="2" charset="0"/>
              </a:rPr>
              <a:t>baûng h</a:t>
            </a:r>
            <a:r>
              <a:rPr lang="en-US" sz="3600" b="1">
                <a:solidFill>
                  <a:srgbClr val="FF0000"/>
                </a:solidFill>
                <a:latin typeface="VNI-Avo" pitchFamily="2" charset="0"/>
              </a:rPr>
              <a:t>ieäu</a:t>
            </a:r>
            <a:r>
              <a:rPr lang="en-US" sz="3600" b="1">
                <a:latin typeface="VNI-Avo" pitchFamily="2" charset="0"/>
              </a:rPr>
              <a:t>, </a:t>
            </a:r>
            <a:endParaRPr lang="en-US" sz="3600" b="1" smtClean="0">
              <a:latin typeface="VNI-Avo" pitchFamily="2" charset="0"/>
            </a:endParaRPr>
          </a:p>
          <a:p>
            <a:endParaRPr lang="en-US" sz="3600" b="1">
              <a:latin typeface="VNI-Avo" pitchFamily="2" charset="0"/>
            </a:endParaRPr>
          </a:p>
          <a:p>
            <a:r>
              <a:rPr lang="en-US" sz="3600" b="1" smtClean="0">
                <a:latin typeface="VNI-Avo" pitchFamily="2" charset="0"/>
              </a:rPr>
              <a:t>thôøi khoùa b</a:t>
            </a:r>
            <a:r>
              <a:rPr lang="en-US" sz="3600" b="1" smtClean="0">
                <a:solidFill>
                  <a:srgbClr val="FF0000"/>
                </a:solidFill>
                <a:latin typeface="VNI-Avo" pitchFamily="2" charset="0"/>
              </a:rPr>
              <a:t>ieåu</a:t>
            </a:r>
            <a:r>
              <a:rPr lang="en-US" sz="3600" b="1" smtClean="0">
                <a:latin typeface="VNI-Avo" pitchFamily="2" charset="0"/>
              </a:rPr>
              <a:t>, yeåu ñ</a:t>
            </a:r>
            <a:r>
              <a:rPr lang="en-US" sz="3600" b="1" smtClean="0">
                <a:solidFill>
                  <a:srgbClr val="FF0000"/>
                </a:solidFill>
                <a:latin typeface="VNI-Avo" pitchFamily="2" charset="0"/>
              </a:rPr>
              <a:t>ieäu,</a:t>
            </a:r>
            <a:r>
              <a:rPr lang="en-US" sz="3600" b="1" smtClean="0">
                <a:latin typeface="VNI-Avo" pitchFamily="2" charset="0"/>
              </a:rPr>
              <a:t>...</a:t>
            </a:r>
            <a:endParaRPr lang="en-US" sz="3600" smtClean="0">
              <a:latin typeface="VNI-Avo" pitchFamily="2" charset="0"/>
            </a:endParaRPr>
          </a:p>
        </p:txBody>
      </p:sp>
      <p:sp>
        <p:nvSpPr>
          <p:cNvPr id="7" name="TextBox 6">
            <a:extLst>
              <a:ext uri="{FF2B5EF4-FFF2-40B4-BE49-F238E27FC236}">
                <a16:creationId xmlns:a16="http://schemas.microsoft.com/office/drawing/2014/main" xmlns="" id="{FBAF6B29-D87A-4616-B368-D0C5B602B9FC}"/>
              </a:ext>
            </a:extLst>
          </p:cNvPr>
          <p:cNvSpPr txBox="1"/>
          <p:nvPr/>
        </p:nvSpPr>
        <p:spPr>
          <a:xfrm>
            <a:off x="1007435" y="4377150"/>
            <a:ext cx="10446628" cy="1754324"/>
          </a:xfrm>
          <a:prstGeom prst="rect">
            <a:avLst/>
          </a:prstGeom>
          <a:noFill/>
        </p:spPr>
        <p:txBody>
          <a:bodyPr wrap="square" lIns="91438" tIns="45719" rIns="91438" bIns="45719" rtlCol="0">
            <a:spAutoFit/>
          </a:bodyPr>
          <a:lstStyle/>
          <a:p>
            <a:r>
              <a:rPr lang="en-US" sz="3600" b="1" u="sng" smtClean="0">
                <a:solidFill>
                  <a:srgbClr val="0070C0"/>
                </a:solidFill>
                <a:latin typeface="VNI-Avo" pitchFamily="2" charset="0"/>
              </a:rPr>
              <a:t>iu</a:t>
            </a:r>
            <a:r>
              <a:rPr lang="en-US" sz="3600" b="1" smtClean="0">
                <a:latin typeface="VNI-Avo" pitchFamily="2" charset="0"/>
              </a:rPr>
              <a:t>: caùi r</a:t>
            </a:r>
            <a:r>
              <a:rPr lang="en-US" sz="3600" b="1" smtClean="0">
                <a:solidFill>
                  <a:srgbClr val="0070C0"/>
                </a:solidFill>
                <a:latin typeface="VNI-Avo" pitchFamily="2" charset="0"/>
              </a:rPr>
              <a:t>ìu</a:t>
            </a:r>
            <a:r>
              <a:rPr lang="en-US" sz="3600" b="1" smtClean="0">
                <a:latin typeface="VNI-Avo" pitchFamily="2" charset="0"/>
              </a:rPr>
              <a:t>, ch</a:t>
            </a:r>
            <a:r>
              <a:rPr lang="en-US" sz="3600" b="1" smtClean="0">
                <a:solidFill>
                  <a:srgbClr val="0070C0"/>
                </a:solidFill>
                <a:latin typeface="VNI-Avo" pitchFamily="2" charset="0"/>
              </a:rPr>
              <a:t>òu</a:t>
            </a:r>
            <a:r>
              <a:rPr lang="en-US" sz="3600" b="1" smtClean="0">
                <a:latin typeface="VNI-Avo" pitchFamily="2" charset="0"/>
              </a:rPr>
              <a:t> khoù, d</a:t>
            </a:r>
            <a:r>
              <a:rPr lang="en-US" sz="3600" b="1" smtClean="0">
                <a:solidFill>
                  <a:srgbClr val="0070C0"/>
                </a:solidFill>
                <a:latin typeface="VNI-Avo" pitchFamily="2" charset="0"/>
              </a:rPr>
              <a:t>ìu</a:t>
            </a:r>
            <a:r>
              <a:rPr lang="en-US" sz="3600" b="1" smtClean="0">
                <a:latin typeface="VNI-Avo" pitchFamily="2" charset="0"/>
              </a:rPr>
              <a:t> daét,d</a:t>
            </a:r>
            <a:r>
              <a:rPr lang="en-US" sz="3600" b="1" smtClean="0">
                <a:solidFill>
                  <a:srgbClr val="0070C0"/>
                </a:solidFill>
                <a:latin typeface="VNI-Avo" pitchFamily="2" charset="0"/>
              </a:rPr>
              <a:t>òu</a:t>
            </a:r>
            <a:r>
              <a:rPr lang="en-US" sz="3600" b="1" smtClean="0">
                <a:latin typeface="VNI-Avo" pitchFamily="2" charset="0"/>
              </a:rPr>
              <a:t> daøng, ñ</a:t>
            </a:r>
            <a:r>
              <a:rPr lang="en-US" sz="3600" b="1" smtClean="0">
                <a:solidFill>
                  <a:srgbClr val="0070C0"/>
                </a:solidFill>
                <a:latin typeface="VNI-Avo" pitchFamily="2" charset="0"/>
              </a:rPr>
              <a:t>òu</a:t>
            </a:r>
            <a:r>
              <a:rPr lang="en-US" sz="3600" b="1" smtClean="0">
                <a:latin typeface="VNI-Avo" pitchFamily="2" charset="0"/>
              </a:rPr>
              <a:t> beù, </a:t>
            </a:r>
          </a:p>
          <a:p>
            <a:endParaRPr lang="en-US" sz="3600" b="1">
              <a:latin typeface="VNI-Avo" pitchFamily="2" charset="0"/>
            </a:endParaRPr>
          </a:p>
          <a:p>
            <a:r>
              <a:rPr lang="en-US" sz="3600" b="1" smtClean="0">
                <a:latin typeface="VNI-Avo" pitchFamily="2" charset="0"/>
              </a:rPr>
              <a:t>l</a:t>
            </a:r>
            <a:r>
              <a:rPr lang="en-US" sz="3600" b="1" smtClean="0">
                <a:solidFill>
                  <a:srgbClr val="0070C0"/>
                </a:solidFill>
                <a:latin typeface="VNI-Avo" pitchFamily="2" charset="0"/>
              </a:rPr>
              <a:t>íu</a:t>
            </a:r>
            <a:r>
              <a:rPr lang="en-US" sz="3600" b="1" smtClean="0">
                <a:latin typeface="VNI-Avo" pitchFamily="2" charset="0"/>
              </a:rPr>
              <a:t> lo, ríu r</a:t>
            </a:r>
            <a:r>
              <a:rPr lang="en-US" sz="3600" b="1" smtClean="0">
                <a:solidFill>
                  <a:srgbClr val="0070C0"/>
                </a:solidFill>
                <a:latin typeface="VNI-Avo" pitchFamily="2" charset="0"/>
              </a:rPr>
              <a:t>ít, </a:t>
            </a:r>
            <a:r>
              <a:rPr lang="en-US" sz="3600" b="1" smtClean="0">
                <a:latin typeface="VNI-Avo" pitchFamily="2" charset="0"/>
              </a:rPr>
              <a:t>...</a:t>
            </a:r>
            <a:endParaRPr lang="en-US" sz="3600" smtClean="0">
              <a:latin typeface="VNI-Avo" pitchFamily="2" charset="0"/>
            </a:endParaRPr>
          </a:p>
        </p:txBody>
      </p:sp>
      <p:sp>
        <p:nvSpPr>
          <p:cNvPr id="2" name="Rounded Rectangle 1"/>
          <p:cNvSpPr/>
          <p:nvPr/>
        </p:nvSpPr>
        <p:spPr>
          <a:xfrm>
            <a:off x="565484" y="1720502"/>
            <a:ext cx="10619081" cy="1973179"/>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17884" y="4243206"/>
            <a:ext cx="10619081" cy="1973179"/>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70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122167"/>
            <a:ext cx="10522857" cy="117723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VNI-Avo" pitchFamily="2" charset="0"/>
              </a:rPr>
              <a:t>Em haõy ñoïc ñoaïn vaên sau:</a:t>
            </a:r>
            <a:endParaRPr lang="en-US" sz="3200" b="1">
              <a:solidFill>
                <a:schemeClr val="bg1"/>
              </a:solidFill>
              <a:latin typeface="VNI-Avo" pitchFamily="2"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TextBox 4">
            <a:extLst>
              <a:ext uri="{FF2B5EF4-FFF2-40B4-BE49-F238E27FC236}">
                <a16:creationId xmlns:a16="http://schemas.microsoft.com/office/drawing/2014/main" xmlns="" id="{FBAF6B29-D87A-4616-B368-D0C5B602B9FC}"/>
              </a:ext>
            </a:extLst>
          </p:cNvPr>
          <p:cNvSpPr txBox="1"/>
          <p:nvPr/>
        </p:nvSpPr>
        <p:spPr>
          <a:xfrm>
            <a:off x="1875840" y="1484784"/>
            <a:ext cx="8640960" cy="4031871"/>
          </a:xfrm>
          <a:prstGeom prst="rect">
            <a:avLst/>
          </a:prstGeom>
          <a:noFill/>
        </p:spPr>
        <p:txBody>
          <a:bodyPr wrap="square" lIns="91438" tIns="45719" rIns="91438" bIns="45719" rtlCol="0">
            <a:spAutoFit/>
          </a:bodyPr>
          <a:lstStyle/>
          <a:p>
            <a:pPr algn="ctr"/>
            <a:r>
              <a:rPr lang="en-US" sz="3600" b="1">
                <a:latin typeface="VNI-Avo" pitchFamily="2" charset="0"/>
              </a:rPr>
              <a:t>	</a:t>
            </a:r>
            <a:r>
              <a:rPr lang="en-US" sz="4000" b="1" smtClean="0">
                <a:solidFill>
                  <a:srgbClr val="008A3E"/>
                </a:solidFill>
                <a:latin typeface="VNI-Avo" pitchFamily="2" charset="0"/>
              </a:rPr>
              <a:t>Noùi vôùi em</a:t>
            </a:r>
          </a:p>
          <a:p>
            <a:pPr algn="just"/>
            <a:r>
              <a:rPr lang="en-US" sz="3600" b="1">
                <a:latin typeface="VNI-Avo" pitchFamily="2" charset="0"/>
              </a:rPr>
              <a:t>	</a:t>
            </a:r>
            <a:r>
              <a:rPr lang="en-US" sz="3600" b="1" smtClean="0">
                <a:latin typeface="VNI-Avo" pitchFamily="2" charset="0"/>
              </a:rPr>
              <a:t>Haèng ngaøy coù nhöõng khi em vui, nhöng cuõng coù luùc em buoàn.</a:t>
            </a:r>
          </a:p>
          <a:p>
            <a:pPr algn="just"/>
            <a:r>
              <a:rPr lang="en-US" sz="3600" b="1">
                <a:latin typeface="VNI-Avo" pitchFamily="2" charset="0"/>
              </a:rPr>
              <a:t>	</a:t>
            </a:r>
            <a:r>
              <a:rPr lang="en-US" sz="3600" b="1" smtClean="0">
                <a:latin typeface="VNI-Avo" pitchFamily="2" charset="0"/>
              </a:rPr>
              <a:t>Khi baøy toû nieàm vui vôùi ngöôøi khaùc, em seõ vui hôn. Noãi buoàn, lo laéng seõ vôi ñi khi ngöôøi khaùc laéng nghe em noùi. Ñoù chính laø söï chia seû.</a:t>
            </a:r>
            <a:endParaRPr lang="en-US" sz="3600" b="1">
              <a:latin typeface="VNI-Avo" pitchFamily="2" charset="0"/>
            </a:endParaRPr>
          </a:p>
        </p:txBody>
      </p:sp>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92786" y="332656"/>
            <a:ext cx="9248814" cy="2308324"/>
          </a:xfrm>
          <a:prstGeom prst="rect">
            <a:avLst/>
          </a:prstGeom>
          <a:noFill/>
        </p:spPr>
        <p:txBody>
          <a:bodyPr wrap="none" lIns="91440" tIns="45720" rIns="91440" bIns="45720">
            <a:spAutoFit/>
          </a:bodyPr>
          <a:lstStyle/>
          <a:p>
            <a:pPr algn="ctr"/>
            <a:r>
              <a:rPr lang="en-US" sz="4800" b="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KÍNH CHÚC QUÝ THẦY CÔ </a:t>
            </a:r>
          </a:p>
          <a:p>
            <a:pPr algn="ctr"/>
            <a:r>
              <a:rPr lang="en-US" sz="4800" b="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MẠNH KHỎE, CHÚC CÁC EM CHĂM </a:t>
            </a:r>
          </a:p>
          <a:p>
            <a:pPr algn="ctr"/>
            <a:r>
              <a:rPr lang="en-US" sz="4800" b="1" smtClean="0">
                <a:ln w="24500" cmpd="dbl">
                  <a:solidFill>
                    <a:schemeClr val="accent2">
                      <a:shade val="85000"/>
                      <a:satMod val="155000"/>
                    </a:schemeClr>
                  </a:solidFill>
                  <a:prstDash val="solid"/>
                  <a:miter lim="800000"/>
                </a:ln>
                <a:solidFill>
                  <a:srgbClr val="FFC000"/>
                </a:solidFill>
                <a:effectLst>
                  <a:outerShdw blurRad="38100" dist="38100" dir="7020000" algn="tl">
                    <a:srgbClr val="000000">
                      <a:alpha val="35000"/>
                    </a:srgbClr>
                  </a:outerShdw>
                </a:effectLst>
              </a:rPr>
              <a:t>NGOAN VÀ HỌC GIỎI.</a:t>
            </a:r>
          </a:p>
        </p:txBody>
      </p:sp>
      <p:sp>
        <p:nvSpPr>
          <p:cNvPr id="2" name="Rectangle 1"/>
          <p:cNvSpPr/>
          <p:nvPr/>
        </p:nvSpPr>
        <p:spPr>
          <a:xfrm>
            <a:off x="1583499" y="5013177"/>
            <a:ext cx="10081120" cy="830997"/>
          </a:xfrm>
          <a:prstGeom prst="rect">
            <a:avLst/>
          </a:prstGeom>
        </p:spPr>
        <p:txBody>
          <a:bodyPr wrap="square">
            <a:spAutoFit/>
          </a:bodyPr>
          <a:lstStyle/>
          <a:p>
            <a:pPr algn="ctr"/>
            <a:r>
              <a:rPr lang="en-US" sz="4800" b="1" cap="none" spc="0"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XIN CHÂN THÀNH CẢM ƠN !</a:t>
            </a:r>
            <a:endParaRPr lang="en-US" sz="4800" b="1" cap="none" spc="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735832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
        <p:nvSpPr>
          <p:cNvPr id="5" name="Snip Diagonal Corner Rectangle 4"/>
          <p:cNvSpPr/>
          <p:nvPr/>
        </p:nvSpPr>
        <p:spPr>
          <a:xfrm>
            <a:off x="834572" y="122167"/>
            <a:ext cx="10522857" cy="117723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VNI-Avo" pitchFamily="2" charset="0"/>
              </a:rPr>
              <a:t>Em haõy ñoïc ñoaïn vaên sau:</a:t>
            </a:r>
            <a:endParaRPr lang="en-US" sz="3200" b="1">
              <a:solidFill>
                <a:schemeClr val="bg1"/>
              </a:solidFill>
              <a:latin typeface="VNI-Avo" pitchFamily="2" charset="0"/>
            </a:endParaRPr>
          </a:p>
        </p:txBody>
      </p:sp>
      <p:sp>
        <p:nvSpPr>
          <p:cNvPr id="6" name="TextBox 5">
            <a:extLst>
              <a:ext uri="{FF2B5EF4-FFF2-40B4-BE49-F238E27FC236}">
                <a16:creationId xmlns:a16="http://schemas.microsoft.com/office/drawing/2014/main" xmlns="" id="{FBAF6B29-D87A-4616-B368-D0C5B602B9FC}"/>
              </a:ext>
            </a:extLst>
          </p:cNvPr>
          <p:cNvSpPr txBox="1"/>
          <p:nvPr/>
        </p:nvSpPr>
        <p:spPr>
          <a:xfrm>
            <a:off x="1779584" y="1113239"/>
            <a:ext cx="8640960" cy="4524313"/>
          </a:xfrm>
          <a:prstGeom prst="rect">
            <a:avLst/>
          </a:prstGeom>
          <a:noFill/>
        </p:spPr>
        <p:txBody>
          <a:bodyPr wrap="square" lIns="91438" tIns="45719" rIns="91438" bIns="45719" rtlCol="0">
            <a:spAutoFit/>
          </a:bodyPr>
          <a:lstStyle/>
          <a:p>
            <a:pPr algn="ctr"/>
            <a:r>
              <a:rPr lang="en-US" sz="3600" b="1">
                <a:latin typeface="VNI-Avo" pitchFamily="2" charset="0"/>
              </a:rPr>
              <a:t>	</a:t>
            </a:r>
            <a:endParaRPr lang="en-US" sz="4000" b="1" smtClean="0">
              <a:solidFill>
                <a:srgbClr val="00B050"/>
              </a:solidFill>
              <a:latin typeface="VNI-Avo" pitchFamily="2" charset="0"/>
            </a:endParaRPr>
          </a:p>
          <a:p>
            <a:pPr algn="just"/>
            <a:r>
              <a:rPr lang="en-US" sz="3600" b="1">
                <a:latin typeface="VNI-Avo" pitchFamily="2" charset="0"/>
              </a:rPr>
              <a:t>	</a:t>
            </a:r>
            <a:r>
              <a:rPr lang="en-US" sz="3600" b="1" smtClean="0">
                <a:latin typeface="VNI-Avo" pitchFamily="2" charset="0"/>
              </a:rPr>
              <a:t>ÔÛ nhaø, nhöõng ngöôøi em coù theå chia seû laø oâng baø, cha meï, anh chò em. ÔÛ tröôøng, ñoù laø thaày coâ, baïn beø cuûa em.</a:t>
            </a:r>
          </a:p>
          <a:p>
            <a:pPr algn="just"/>
            <a:r>
              <a:rPr lang="en-US" sz="3600" b="1">
                <a:latin typeface="VNI-Avo" pitchFamily="2" charset="0"/>
              </a:rPr>
              <a:t>	</a:t>
            </a:r>
            <a:r>
              <a:rPr lang="en-US" sz="3600" b="1" smtClean="0">
                <a:latin typeface="VNI-Avo" pitchFamily="2" charset="0"/>
              </a:rPr>
              <a:t>Bieát chia seû thì cuoäc soáng cuûa chuùng ta seõ toát ñeïp hôn.</a:t>
            </a:r>
          </a:p>
          <a:p>
            <a:pPr algn="just"/>
            <a:r>
              <a:rPr lang="en-US" sz="3600" b="1">
                <a:latin typeface="VNI-Avo" pitchFamily="2" charset="0"/>
              </a:rPr>
              <a:t>	</a:t>
            </a:r>
            <a:r>
              <a:rPr lang="en-US" sz="3600" b="1" smtClean="0">
                <a:latin typeface="VNI-Avo" pitchFamily="2" charset="0"/>
              </a:rPr>
              <a:t>		    </a:t>
            </a:r>
            <a:r>
              <a:rPr lang="en-US" sz="3600" b="1" i="1" smtClean="0">
                <a:latin typeface="VNI-Avo" pitchFamily="2" charset="0"/>
              </a:rPr>
              <a:t>Nguyeãn Thò Thu Truyeàn</a:t>
            </a:r>
          </a:p>
        </p:txBody>
      </p:sp>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29226" y="395799"/>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prstClr val="white"/>
                </a:solidFill>
                <a:effectLst/>
                <a:uLnTx/>
                <a:uFillTx/>
                <a:latin typeface="VNI-Avo" pitchFamily="2" charset="0"/>
              </a:rPr>
              <a:t>Baøi</a:t>
            </a:r>
            <a:r>
              <a:rPr kumimoji="0" lang="en-US" sz="3600" b="1" i="0" u="none" strike="noStrike" kern="1200" cap="none" spc="0" normalizeH="0" noProof="0" smtClean="0">
                <a:ln>
                  <a:noFill/>
                </a:ln>
                <a:solidFill>
                  <a:prstClr val="white"/>
                </a:solidFill>
                <a:effectLst/>
                <a:uLnTx/>
                <a:uFillTx/>
                <a:latin typeface="VNI-Avo" pitchFamily="2" charset="0"/>
              </a:rPr>
              <a:t> ñoïc khuyeân chuùng ta ñieàu gì?</a:t>
            </a:r>
            <a:endParaRPr kumimoji="0" lang="en-US" sz="3600" b="1" i="0" u="none" strike="noStrike" kern="1200" cap="none" spc="0" normalizeH="0" baseline="0" noProof="0">
              <a:ln>
                <a:noFill/>
              </a:ln>
              <a:solidFill>
                <a:prstClr val="white"/>
              </a:solidFill>
              <a:effectLst/>
              <a:uLnTx/>
              <a:uFillTx/>
              <a:latin typeface="VNI-Avo" pitchFamily="2"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prstClr val="white"/>
                </a:solidFill>
                <a:latin typeface="VNI-Avo" pitchFamily="2" charset="0"/>
              </a:rPr>
              <a:t>ÔÛ nhaø, em coù theå chia seû vôùi ai?</a:t>
            </a:r>
            <a:endParaRPr kumimoji="0" lang="en-US" sz="3200" b="1" i="0" u="none" strike="noStrike" kern="1200" cap="none" spc="0" normalizeH="0" baseline="0" noProof="0">
              <a:ln>
                <a:noFill/>
              </a:ln>
              <a:solidFill>
                <a:prstClr val="white"/>
              </a:solidFill>
              <a:effectLst/>
              <a:uLnTx/>
              <a:uFillTx/>
              <a:latin typeface="VNI-Avo" pitchFamily="2"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1919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prstClr val="white"/>
                </a:solidFill>
                <a:latin typeface="VNI-Avo" pitchFamily="2" charset="0"/>
              </a:rPr>
              <a:t>ÔÛ </a:t>
            </a:r>
            <a:r>
              <a:rPr lang="en-US" sz="3200" b="1" smtClean="0">
                <a:solidFill>
                  <a:prstClr val="white"/>
                </a:solidFill>
                <a:latin typeface="VNI-Avo" pitchFamily="2" charset="0"/>
              </a:rPr>
              <a:t>tröôøng, </a:t>
            </a:r>
            <a:r>
              <a:rPr lang="en-US" sz="3200" b="1">
                <a:solidFill>
                  <a:prstClr val="white"/>
                </a:solidFill>
                <a:latin typeface="VNI-Avo" pitchFamily="2" charset="0"/>
              </a:rPr>
              <a:t>em coù theå chia seû vôùi ai?</a:t>
            </a: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32078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834571" y="567346"/>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smtClean="0">
                <a:solidFill>
                  <a:prstClr val="white"/>
                </a:solidFill>
                <a:latin typeface="VNI-Avo" pitchFamily="2" charset="0"/>
              </a:rPr>
              <a:t>Bieát chia seû caûm xuùc thì cuoäc soáng cuûa chuùng seõ theá naøo?</a:t>
            </a:r>
            <a:endParaRPr lang="en-US" sz="3200" b="1">
              <a:solidFill>
                <a:prstClr val="white"/>
              </a:solidFill>
              <a:latin typeface="VNI-Avo" pitchFamily="2" charset="0"/>
            </a:endParaRP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5388205"/>
            <a:ext cx="2400300" cy="1468203"/>
          </a:xfrm>
          <a:prstGeom prst="rect">
            <a:avLst/>
          </a:prstGeom>
        </p:spPr>
      </p:pic>
    </p:spTree>
    <p:extLst>
      <p:ext uri="{BB962C8B-B14F-4D97-AF65-F5344CB8AC3E}">
        <p14:creationId xmlns:p14="http://schemas.microsoft.com/office/powerpoint/2010/main" val="20274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19091" t="27556" r="51754" b="52025"/>
          <a:stretch/>
        </p:blipFill>
        <p:spPr bwMode="auto">
          <a:xfrm>
            <a:off x="719403" y="1124744"/>
            <a:ext cx="10945215" cy="40324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2595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BAF6B29-D87A-4616-B368-D0C5B602B9FC}"/>
              </a:ext>
            </a:extLst>
          </p:cNvPr>
          <p:cNvSpPr txBox="1"/>
          <p:nvPr/>
        </p:nvSpPr>
        <p:spPr>
          <a:xfrm>
            <a:off x="3505675" y="-18680"/>
            <a:ext cx="6720747" cy="7048081"/>
          </a:xfrm>
          <a:prstGeom prst="rect">
            <a:avLst/>
          </a:prstGeom>
          <a:noFill/>
        </p:spPr>
        <p:txBody>
          <a:bodyPr wrap="square" lIns="91438" tIns="45719" rIns="91438" bIns="45719" rtlCol="0">
            <a:spAutoFit/>
          </a:bodyPr>
          <a:lstStyle/>
          <a:p>
            <a:r>
              <a:rPr lang="en-US" sz="3200" b="1" smtClean="0">
                <a:solidFill>
                  <a:srgbClr val="008A3E"/>
                </a:solidFill>
                <a:latin typeface="VNI-Avo" pitchFamily="2" charset="0"/>
              </a:rPr>
              <a:t>        Meï vaø coâ</a:t>
            </a:r>
          </a:p>
          <a:p>
            <a:r>
              <a:rPr lang="en-US" sz="2800" b="1" smtClean="0">
                <a:latin typeface="VNI-Avo" pitchFamily="2" charset="0"/>
              </a:rPr>
              <a:t>Buoåi </a:t>
            </a:r>
            <a:r>
              <a:rPr lang="en-US" sz="2800" b="1">
                <a:latin typeface="VNI-Avo" pitchFamily="2" charset="0"/>
              </a:rPr>
              <a:t>saùng con chaøo meï</a:t>
            </a:r>
          </a:p>
          <a:p>
            <a:r>
              <a:rPr lang="en-US" sz="2800" b="1">
                <a:latin typeface="VNI-Avo" pitchFamily="2" charset="0"/>
              </a:rPr>
              <a:t>Voøng tay oâm coå coâ</a:t>
            </a:r>
          </a:p>
          <a:p>
            <a:r>
              <a:rPr lang="en-US" sz="2800" b="1" smtClean="0">
                <a:latin typeface="VNI-Avo" pitchFamily="2" charset="0"/>
              </a:rPr>
              <a:t>Buoåi chieàu con chaøo coâ</a:t>
            </a:r>
          </a:p>
          <a:p>
            <a:r>
              <a:rPr lang="en-US" sz="2800" b="1" smtClean="0">
                <a:latin typeface="VNI-Avo" pitchFamily="2" charset="0"/>
              </a:rPr>
              <a:t>Chaïy aøo vaøo loøng meï.</a:t>
            </a:r>
          </a:p>
          <a:p>
            <a:r>
              <a:rPr lang="en-US" sz="2800" b="1" smtClean="0">
                <a:latin typeface="VNI-Avo" pitchFamily="2" charset="0"/>
              </a:rPr>
              <a:t>           </a:t>
            </a:r>
          </a:p>
          <a:p>
            <a:r>
              <a:rPr lang="en-US" sz="2800" b="1" smtClean="0">
                <a:latin typeface="VNI-Avo" pitchFamily="2" charset="0"/>
              </a:rPr>
              <a:t>Con coù chieàu coù saùng</a:t>
            </a:r>
          </a:p>
          <a:p>
            <a:r>
              <a:rPr lang="en-US" sz="2800" b="1" smtClean="0">
                <a:latin typeface="VNI-Avo" pitchFamily="2" charset="0"/>
              </a:rPr>
              <a:t>Coù ñaày moät ngaøy vui</a:t>
            </a:r>
          </a:p>
          <a:p>
            <a:r>
              <a:rPr lang="en-US" sz="2800" b="1" smtClean="0">
                <a:latin typeface="VNI-Avo" pitchFamily="2" charset="0"/>
              </a:rPr>
              <a:t>Laø nhôø con ñi hoïc</a:t>
            </a:r>
          </a:p>
          <a:p>
            <a:r>
              <a:rPr lang="en-US" sz="2800" b="1" smtClean="0">
                <a:latin typeface="VNI-Avo" pitchFamily="2" charset="0"/>
              </a:rPr>
              <a:t>Cuøng vôùi oâng maët trôøi.</a:t>
            </a:r>
          </a:p>
          <a:p>
            <a:r>
              <a:rPr lang="en-US" sz="2800" b="1" smtClean="0">
                <a:latin typeface="VNI-Avo" pitchFamily="2" charset="0"/>
              </a:rPr>
              <a:t>                       </a:t>
            </a:r>
          </a:p>
          <a:p>
            <a:r>
              <a:rPr lang="en-US" sz="2800" b="1" smtClean="0">
                <a:latin typeface="VNI-Avo" pitchFamily="2" charset="0"/>
              </a:rPr>
              <a:t>Maët trôøi laën roài moïc</a:t>
            </a:r>
          </a:p>
          <a:p>
            <a:r>
              <a:rPr lang="en-US" sz="2800" b="1" smtClean="0">
                <a:latin typeface="VNI-Avo" pitchFamily="2" charset="0"/>
              </a:rPr>
              <a:t>Treân ñoâi chaân lon ton</a:t>
            </a:r>
          </a:p>
          <a:p>
            <a:r>
              <a:rPr lang="en-US" sz="2800" b="1" smtClean="0">
                <a:latin typeface="VNI-Avo" pitchFamily="2" charset="0"/>
              </a:rPr>
              <a:t>Hai chaân trôøi cuûa con</a:t>
            </a:r>
          </a:p>
          <a:p>
            <a:r>
              <a:rPr lang="en-US" sz="2800" b="1" smtClean="0">
                <a:latin typeface="VNI-Avo" pitchFamily="2" charset="0"/>
              </a:rPr>
              <a:t>Laø meï vaø coâ giaùo.</a:t>
            </a:r>
          </a:p>
          <a:p>
            <a:r>
              <a:rPr lang="en-US" sz="2800" b="1" smtClean="0">
                <a:latin typeface="VNI-Avo" pitchFamily="2" charset="0"/>
              </a:rPr>
              <a:t>                   Traàn Quoác Toaøn</a:t>
            </a:r>
          </a:p>
        </p:txBody>
      </p:sp>
      <p:sp>
        <p:nvSpPr>
          <p:cNvPr id="3" name="Rectangle 2"/>
          <p:cNvSpPr/>
          <p:nvPr/>
        </p:nvSpPr>
        <p:spPr>
          <a:xfrm>
            <a:off x="4183469" y="5601375"/>
            <a:ext cx="1771639" cy="523220"/>
          </a:xfrm>
          <a:prstGeom prst="rect">
            <a:avLst/>
          </a:prstGeom>
        </p:spPr>
        <p:txBody>
          <a:bodyPr wrap="none">
            <a:spAutoFit/>
          </a:bodyPr>
          <a:lstStyle/>
          <a:p>
            <a:r>
              <a:rPr lang="en-US" sz="2800" b="1" smtClean="0">
                <a:solidFill>
                  <a:srgbClr val="FF0000"/>
                </a:solidFill>
                <a:latin typeface="VNI-Avo" pitchFamily="2" charset="0"/>
              </a:rPr>
              <a:t>chaân trôøi</a:t>
            </a:r>
            <a:endParaRPr lang="en-US" sz="2800">
              <a:solidFill>
                <a:srgbClr val="FF0000"/>
              </a:solidFill>
            </a:endParaRPr>
          </a:p>
        </p:txBody>
      </p:sp>
      <p:sp>
        <p:nvSpPr>
          <p:cNvPr id="7" name="Rectangle 6"/>
          <p:cNvSpPr/>
          <p:nvPr/>
        </p:nvSpPr>
        <p:spPr>
          <a:xfrm>
            <a:off x="6027470" y="5171891"/>
            <a:ext cx="1383712" cy="523220"/>
          </a:xfrm>
          <a:prstGeom prst="rect">
            <a:avLst/>
          </a:prstGeom>
        </p:spPr>
        <p:txBody>
          <a:bodyPr wrap="none">
            <a:spAutoFit/>
          </a:bodyPr>
          <a:lstStyle/>
          <a:p>
            <a:r>
              <a:rPr lang="en-US" sz="2800" b="1" smtClean="0">
                <a:solidFill>
                  <a:srgbClr val="FF0000"/>
                </a:solidFill>
                <a:latin typeface="VNI-Avo" pitchFamily="2" charset="0"/>
              </a:rPr>
              <a:t>lon ton</a:t>
            </a:r>
            <a:endParaRPr lang="en-US" sz="2800">
              <a:solidFill>
                <a:srgbClr val="FF0000"/>
              </a:solidFill>
            </a:endParaRPr>
          </a:p>
        </p:txBody>
      </p:sp>
      <p:sp>
        <p:nvSpPr>
          <p:cNvPr id="8" name="Rectangle 7"/>
          <p:cNvSpPr/>
          <p:nvPr/>
        </p:nvSpPr>
        <p:spPr>
          <a:xfrm>
            <a:off x="3517327" y="5171891"/>
            <a:ext cx="918841" cy="523220"/>
          </a:xfrm>
          <a:prstGeom prst="rect">
            <a:avLst/>
          </a:prstGeom>
        </p:spPr>
        <p:txBody>
          <a:bodyPr wrap="none">
            <a:spAutoFit/>
          </a:bodyPr>
          <a:lstStyle/>
          <a:p>
            <a:r>
              <a:rPr lang="en-US" sz="2800" b="1" smtClean="0">
                <a:solidFill>
                  <a:srgbClr val="FF0000"/>
                </a:solidFill>
                <a:latin typeface="VNI-Avo" pitchFamily="2" charset="0"/>
              </a:rPr>
              <a:t>Treân</a:t>
            </a:r>
            <a:endParaRPr lang="en-US" sz="2800">
              <a:solidFill>
                <a:srgbClr val="FF0000"/>
              </a:solidFill>
            </a:endParaRPr>
          </a:p>
        </p:txBody>
      </p:sp>
      <p:sp>
        <p:nvSpPr>
          <p:cNvPr id="9" name="Rectangle 8"/>
          <p:cNvSpPr/>
          <p:nvPr/>
        </p:nvSpPr>
        <p:spPr>
          <a:xfrm>
            <a:off x="6015438" y="3894800"/>
            <a:ext cx="1556836" cy="523220"/>
          </a:xfrm>
          <a:prstGeom prst="rect">
            <a:avLst/>
          </a:prstGeom>
        </p:spPr>
        <p:txBody>
          <a:bodyPr wrap="none">
            <a:spAutoFit/>
          </a:bodyPr>
          <a:lstStyle/>
          <a:p>
            <a:r>
              <a:rPr lang="en-US" sz="2800" b="1">
                <a:solidFill>
                  <a:srgbClr val="FF0000"/>
                </a:solidFill>
                <a:latin typeface="VNI-Avo" pitchFamily="2" charset="0"/>
              </a:rPr>
              <a:t>maët trôøi</a:t>
            </a:r>
            <a:endParaRPr lang="en-US" sz="2800">
              <a:solidFill>
                <a:srgbClr val="FF0000"/>
              </a:solidFill>
            </a:endParaRPr>
          </a:p>
        </p:txBody>
      </p:sp>
      <p:sp>
        <p:nvSpPr>
          <p:cNvPr id="10" name="Rectangle 9"/>
          <p:cNvSpPr/>
          <p:nvPr/>
        </p:nvSpPr>
        <p:spPr>
          <a:xfrm>
            <a:off x="4961001" y="4739718"/>
            <a:ext cx="745717" cy="523220"/>
          </a:xfrm>
          <a:prstGeom prst="rect">
            <a:avLst/>
          </a:prstGeom>
        </p:spPr>
        <p:txBody>
          <a:bodyPr wrap="none">
            <a:spAutoFit/>
          </a:bodyPr>
          <a:lstStyle/>
          <a:p>
            <a:r>
              <a:rPr lang="en-US" sz="2800" b="1">
                <a:solidFill>
                  <a:srgbClr val="FF0000"/>
                </a:solidFill>
                <a:latin typeface="VNI-Avo" pitchFamily="2" charset="0"/>
              </a:rPr>
              <a:t>laën</a:t>
            </a:r>
            <a:endParaRPr lang="en-US" sz="2800">
              <a:solidFill>
                <a:srgbClr val="FF0000"/>
              </a:solidFill>
            </a:endParaRPr>
          </a:p>
        </p:txBody>
      </p:sp>
      <p:sp>
        <p:nvSpPr>
          <p:cNvPr id="11" name="Rectangle 10"/>
          <p:cNvSpPr/>
          <p:nvPr/>
        </p:nvSpPr>
        <p:spPr>
          <a:xfrm>
            <a:off x="8750" y="36441"/>
            <a:ext cx="946093" cy="523220"/>
          </a:xfrm>
          <a:prstGeom prst="rect">
            <a:avLst/>
          </a:prstGeom>
        </p:spPr>
        <p:txBody>
          <a:bodyPr wrap="none">
            <a:spAutoFit/>
          </a:bodyPr>
          <a:lstStyle/>
          <a:p>
            <a:r>
              <a:rPr lang="en-US" sz="2800" b="1">
                <a:solidFill>
                  <a:srgbClr val="008A3E"/>
                </a:solidFill>
                <a:latin typeface="VNI-Avo" pitchFamily="2" charset="0"/>
              </a:rPr>
              <a:t>S/68</a:t>
            </a:r>
            <a:endParaRPr lang="en-US" sz="2800"/>
          </a:p>
        </p:txBody>
      </p:sp>
    </p:spTree>
    <p:extLst>
      <p:ext uri="{BB962C8B-B14F-4D97-AF65-F5344CB8AC3E}">
        <p14:creationId xmlns:p14="http://schemas.microsoft.com/office/powerpoint/2010/main" val="32284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678</Words>
  <Application>Microsoft Office PowerPoint</Application>
  <PresentationFormat>Custom</PresentationFormat>
  <Paragraphs>161</Paragraphs>
  <Slides>20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Nguyen</cp:lastModifiedBy>
  <cp:revision>143</cp:revision>
  <dcterms:created xsi:type="dcterms:W3CDTF">2018-10-29T09:59:25Z</dcterms:created>
  <dcterms:modified xsi:type="dcterms:W3CDTF">2023-03-09T05:29:54Z</dcterms:modified>
</cp:coreProperties>
</file>